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5"/>
    <p:restoredTop sz="97234"/>
  </p:normalViewPr>
  <p:slideViewPr>
    <p:cSldViewPr snapToGrid="0" snapToObjects="1">
      <p:cViewPr varScale="1">
        <p:scale>
          <a:sx n="109" d="100"/>
          <a:sy n="109" d="100"/>
        </p:scale>
        <p:origin x="200" y="1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59693C-79DF-D043-9188-25E8B8DAD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272" y="0"/>
            <a:ext cx="97254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440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B8B84-BBA3-224E-9026-3016A6418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910" y="0"/>
            <a:ext cx="9894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33D575-219F-4C41-8D52-CC9769552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672" y="0"/>
            <a:ext cx="9668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651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E1E64B-84F8-9741-A086-22EB8B4E2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4262" y="0"/>
            <a:ext cx="97434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57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4756E4-A62D-C948-97CE-2CF7B141A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1179" y="0"/>
            <a:ext cx="97696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4287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75538A-F7E4-2949-8B2C-20096546B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525" y="0"/>
            <a:ext cx="9780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2712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3</TotalTime>
  <Words>0</Words>
  <Application>Microsoft Macintosh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Trebuchet MS</vt:lpstr>
      <vt:lpstr>Tw Cen MT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Ruth Moloney</dc:creator>
  <cp:lastModifiedBy>Ruth Moloney</cp:lastModifiedBy>
  <cp:revision>1</cp:revision>
  <dcterms:created xsi:type="dcterms:W3CDTF">2020-05-10T16:24:55Z</dcterms:created>
  <dcterms:modified xsi:type="dcterms:W3CDTF">2020-05-10T16:28:09Z</dcterms:modified>
</cp:coreProperties>
</file>