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71" r:id="rId3"/>
    <p:sldId id="272" r:id="rId4"/>
    <p:sldId id="274" r:id="rId5"/>
    <p:sldId id="273" r:id="rId6"/>
    <p:sldId id="275" r:id="rId7"/>
    <p:sldId id="276" r:id="rId8"/>
    <p:sldId id="283" r:id="rId9"/>
    <p:sldId id="295" r:id="rId10"/>
    <p:sldId id="296" r:id="rId11"/>
    <p:sldId id="277" r:id="rId12"/>
    <p:sldId id="278" r:id="rId13"/>
    <p:sldId id="279" r:id="rId14"/>
    <p:sldId id="280" r:id="rId15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37A259A-938C-449A-87A1-03CF7373BA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0818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MG_211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9613"/>
            <a:ext cx="9144000" cy="756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49313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4951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E58765-F737-48A0-8006-07D73B6BE3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4956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9A96A-DBAA-4F6A-B576-6E1D1B0E46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198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8707-8086-45B1-A672-5A2CAB4E608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8904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A4170-200D-4FFB-825B-616FC9EAC4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7471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BDFAE-2253-4684-AA71-395F0E2616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669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4EF38-BE4F-4D79-BE22-F2372540FEE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009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C1366-83C9-44CF-9E2C-CE04A51700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072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869F-0C40-4BE6-8D60-A349C2D319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12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320EA-8A2B-4115-A9A7-7E580CF137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259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8C78D-E34E-4DF6-8C79-E3BBFB099C5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912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CB13F-B99A-460F-B306-B43247A571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42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03D50-24A4-4812-B026-D158F3133C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979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B351C-1C5D-4B0B-A148-C2FCE1300F4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577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IMG_2115v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4338"/>
            <a:ext cx="9144000" cy="756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4AB7506-EE48-4696-80BA-9CA2A85B24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drawyourworld.com/Catalog/HTML/pencilgrip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Early Years Curriculum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Seven areas of learning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Play based and topic approach to learning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 Nova Light" panose="020B0304020202020204" pitchFamily="34" charset="0"/>
              <a:cs typeface="Arial Nova Light" panose="020B0304020202020204" pitchFamily="34" charset="0"/>
            </a:endParaRPr>
          </a:p>
          <a:p>
            <a:endParaRPr lang="en-GB" dirty="0">
              <a:latin typeface="Arial Nova Light" panose="020B0304020202020204" pitchFamily="34" charset="0"/>
              <a:cs typeface="Arial Nova Light" panose="020B0304020202020204" pitchFamily="34" charset="0"/>
            </a:endParaRPr>
          </a:p>
          <a:p>
            <a:endParaRPr lang="en-GB" dirty="0">
              <a:latin typeface="Arial Nova Light" panose="020B0304020202020204" pitchFamily="34" charset="0"/>
              <a:cs typeface="Arial Nova Light" panose="020B03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25906"/>
            <a:ext cx="2788024" cy="26625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25" y="3325906"/>
            <a:ext cx="2743200" cy="26625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25" y="3325906"/>
            <a:ext cx="2779058" cy="266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0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" y="0"/>
            <a:ext cx="8281116" cy="575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72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81042"/>
            <a:ext cx="2411838" cy="24118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068" y="4209691"/>
            <a:ext cx="3925165" cy="1887822"/>
          </a:xfrm>
          <a:prstGeom prst="rect">
            <a:avLst/>
          </a:prstGeom>
        </p:spPr>
      </p:pic>
      <p:pic>
        <p:nvPicPr>
          <p:cNvPr id="5" name="Content Placeholder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345591" y="3871111"/>
            <a:ext cx="2078184" cy="2088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7" y="4045519"/>
            <a:ext cx="1416254" cy="20519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83810" y="1581042"/>
            <a:ext cx="450298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>
                <a:cs typeface="Arial" panose="020B0604020202020204" pitchFamily="34" charset="0"/>
              </a:rPr>
              <a:t>Counting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6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>
                <a:cs typeface="Arial" panose="020B0604020202020204" pitchFamily="34" charset="0"/>
              </a:rPr>
              <a:t>Calculations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600" dirty="0" smtClean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 smtClean="0">
                <a:cs typeface="Arial" panose="020B0604020202020204" pitchFamily="34" charset="0"/>
              </a:rPr>
              <a:t>Patterns and Shapes </a:t>
            </a:r>
            <a:endParaRPr lang="en-GB" sz="2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55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Understanding the World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41732"/>
            <a:ext cx="3810000" cy="386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9586" y="2059317"/>
            <a:ext cx="34591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Geography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Religious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Computing </a:t>
            </a:r>
            <a:endParaRPr lang="en-GB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4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Expressive Arts and Design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j02339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8975" y="1479430"/>
            <a:ext cx="1779974" cy="174684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79894" y="1777042"/>
            <a:ext cx="52879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Music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Role 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Design and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Story Telling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cs typeface="Arial" panose="020B0604020202020204" pitchFamily="34" charset="0"/>
              </a:rPr>
              <a:t>Writing </a:t>
            </a:r>
            <a:endParaRPr lang="en-GB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5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Observations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Journeys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Foundation Stage Profile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4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fulldaylearning.scholarschoice.ca/images/products/25/Emotions-Chart-N19648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425" y="1195269"/>
            <a:ext cx="2407489" cy="240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Personal, Social and Emotional Development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Independence 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School routines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Self confidence and self awareness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Positive relationships with adults and children </a:t>
            </a: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Positive attitudes to school and learning</a:t>
            </a:r>
          </a:p>
        </p:txBody>
      </p:sp>
    </p:spTree>
    <p:extLst>
      <p:ext uri="{BB962C8B-B14F-4D97-AF65-F5344CB8AC3E}">
        <p14:creationId xmlns:p14="http://schemas.microsoft.com/office/powerpoint/2010/main" val="146044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Development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Healthy development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Using small and large equipment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Self care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Pencil control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Dressing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j028368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464" y="1417637"/>
            <a:ext cx="1204643" cy="15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j028367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8150"/>
            <a:ext cx="10858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8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Developing self care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0" t="18127" r="40359" b="12868"/>
          <a:stretch>
            <a:fillRect/>
          </a:stretch>
        </p:blipFill>
        <p:spPr>
          <a:xfrm>
            <a:off x="2884135" y="1350034"/>
            <a:ext cx="3375730" cy="4559060"/>
          </a:xfrm>
          <a:noFill/>
        </p:spPr>
      </p:pic>
    </p:spTree>
    <p:extLst>
      <p:ext uri="{BB962C8B-B14F-4D97-AF65-F5344CB8AC3E}">
        <p14:creationId xmlns:p14="http://schemas.microsoft.com/office/powerpoint/2010/main" val="200163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and Language Developmen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Listening and attention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Speaking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58" y="1039483"/>
            <a:ext cx="2600864" cy="260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0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 descr="Tripod Grip, The Correct Grasp for Holding a Penci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66"/>
          <a:stretch>
            <a:fillRect/>
          </a:stretch>
        </p:blipFill>
        <p:spPr bwMode="auto">
          <a:xfrm>
            <a:off x="6022585" y="2278479"/>
            <a:ext cx="27146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Literacy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 Nova Light" panose="020B0304020202020204" pitchFamily="34" charset="0"/>
                <a:cs typeface="Arial Nova Light" panose="020B0304020202020204" pitchFamily="34" charset="0"/>
              </a:rPr>
              <a:t>	</a:t>
            </a:r>
            <a:endParaRPr lang="en-GB" dirty="0">
              <a:latin typeface="Arial Nova Light" panose="020B0304020202020204" pitchFamily="34" charset="0"/>
              <a:cs typeface="Arial Nova Light" panose="020B03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177" y="1417638"/>
            <a:ext cx="2950234" cy="49859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u="sng" dirty="0" smtClean="0">
                <a:cs typeface="Arial" panose="020B0604020202020204" pitchFamily="34" charset="0"/>
              </a:rPr>
              <a:t>Phonics</a:t>
            </a:r>
          </a:p>
          <a:p>
            <a:endParaRPr lang="en-GB" sz="2400" u="sng" dirty="0" smtClean="0">
              <a:cs typeface="Arial" panose="020B0604020202020204" pitchFamily="34" charset="0"/>
            </a:endParaRPr>
          </a:p>
          <a:p>
            <a:endParaRPr lang="en-GB" sz="2400" u="sng" dirty="0" smtClean="0">
              <a:cs typeface="Arial" panose="020B0604020202020204" pitchFamily="34" charset="0"/>
            </a:endParaRPr>
          </a:p>
          <a:p>
            <a:endParaRPr lang="en-GB" sz="2400" u="sng" dirty="0">
              <a:cs typeface="Arial" panose="020B0604020202020204" pitchFamily="34" charset="0"/>
            </a:endParaRPr>
          </a:p>
          <a:p>
            <a:r>
              <a:rPr lang="en-GB" sz="2400" u="sng" dirty="0" smtClean="0">
                <a:cs typeface="Arial" panose="020B0604020202020204" pitchFamily="34" charset="0"/>
              </a:rPr>
              <a:t>c – a  - t</a:t>
            </a:r>
            <a:endParaRPr lang="en-GB" sz="2400" u="sng" dirty="0">
              <a:cs typeface="Arial" panose="020B0604020202020204" pitchFamily="34" charset="0"/>
            </a:endParaRPr>
          </a:p>
          <a:p>
            <a:endParaRPr lang="en-GB" sz="2400" u="sng" dirty="0" smtClean="0">
              <a:cs typeface="Arial" panose="020B0604020202020204" pitchFamily="34" charset="0"/>
            </a:endParaRPr>
          </a:p>
          <a:p>
            <a:endParaRPr lang="en-GB" sz="2400" u="sng" dirty="0" smtClean="0">
              <a:latin typeface="Arial Nova Light" panose="020B0304020202020204" pitchFamily="34" charset="0"/>
              <a:cs typeface="Arial Nova Light" panose="020B0304020202020204" pitchFamily="34" charset="0"/>
            </a:endParaRPr>
          </a:p>
          <a:p>
            <a:endParaRPr lang="en-GB" sz="2400" u="sng" dirty="0">
              <a:latin typeface="Arial Nova Light" panose="020B0304020202020204" pitchFamily="34" charset="0"/>
              <a:cs typeface="Arial Nova Light" panose="020B0304020202020204" pitchFamily="34" charset="0"/>
            </a:endParaRPr>
          </a:p>
          <a:p>
            <a:endParaRPr lang="en-GB" sz="2400" u="sng" dirty="0" smtClean="0">
              <a:latin typeface="Arial Nova Light" panose="020B0304020202020204" pitchFamily="34" charset="0"/>
              <a:cs typeface="Arial Nova Light" panose="020B0304020202020204" pitchFamily="34" charset="0"/>
            </a:endParaRPr>
          </a:p>
          <a:p>
            <a:endParaRPr lang="en-GB" sz="2400" u="sng" dirty="0">
              <a:latin typeface="Arial Nova Light" panose="020B0304020202020204" pitchFamily="34" charset="0"/>
              <a:cs typeface="Arial Nova Light" panose="020B0304020202020204" pitchFamily="34" charset="0"/>
            </a:endParaRPr>
          </a:p>
          <a:p>
            <a:endParaRPr lang="en-GB" sz="2400" u="sng" dirty="0" smtClean="0">
              <a:latin typeface="Arial Nova Light" panose="020B0304020202020204" pitchFamily="34" charset="0"/>
              <a:cs typeface="Arial Nova Light" panose="020B0304020202020204" pitchFamily="34" charset="0"/>
            </a:endParaRPr>
          </a:p>
          <a:p>
            <a:r>
              <a:rPr lang="en-GB" dirty="0" smtClean="0">
                <a:latin typeface="Arial Nova Light" panose="020B0304020202020204" pitchFamily="34" charset="0"/>
                <a:cs typeface="Arial Nova Light" panose="020B0304020202020204" pitchFamily="34" charset="0"/>
              </a:rPr>
              <a:t> </a:t>
            </a:r>
          </a:p>
          <a:p>
            <a:endParaRPr lang="en-GB" dirty="0" smtClean="0">
              <a:latin typeface="Arial Nova Light" panose="020B0304020202020204" pitchFamily="34" charset="0"/>
              <a:cs typeface="Arial Nova Light" panose="020B0304020202020204" pitchFamily="34" charset="0"/>
            </a:endParaRPr>
          </a:p>
          <a:p>
            <a:endParaRPr lang="en-GB" dirty="0">
              <a:latin typeface="Arial Nova Light" panose="020B0304020202020204" pitchFamily="34" charset="0"/>
              <a:cs typeface="Arial Nova Light" panose="020B03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7434" y="1417638"/>
            <a:ext cx="2398143" cy="48936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u="sng" dirty="0" smtClean="0">
                <a:cs typeface="Arial" panose="020B0604020202020204" pitchFamily="34" charset="0"/>
              </a:rPr>
              <a:t>Reading</a:t>
            </a:r>
          </a:p>
          <a:p>
            <a:endParaRPr lang="en-GB" sz="2400" u="sng" dirty="0">
              <a:latin typeface="Arial Nova Light" panose="020B0304020202020204" pitchFamily="34" charset="0"/>
              <a:cs typeface="Arial Nova Light" panose="020B0304020202020204" pitchFamily="34" charset="0"/>
            </a:endParaRPr>
          </a:p>
          <a:p>
            <a:endParaRPr lang="en-GB" sz="2400" u="sng" dirty="0" smtClean="0">
              <a:latin typeface="Arial Nova Light" panose="020B0304020202020204" pitchFamily="34" charset="0"/>
              <a:cs typeface="Arial Nova Light" panose="020B0304020202020204" pitchFamily="34" charset="0"/>
            </a:endParaRPr>
          </a:p>
          <a:p>
            <a:endParaRPr lang="en-GB" sz="2400" u="sng" dirty="0">
              <a:latin typeface="Arial Nova Light" panose="020B0304020202020204" pitchFamily="34" charset="0"/>
              <a:cs typeface="Arial Nova Light" panose="020B0304020202020204" pitchFamily="34" charset="0"/>
            </a:endParaRPr>
          </a:p>
          <a:p>
            <a:endParaRPr lang="en-GB" sz="2400" u="sng" dirty="0" smtClean="0">
              <a:latin typeface="Arial Nova Light" panose="020B0304020202020204" pitchFamily="34" charset="0"/>
              <a:cs typeface="Arial Nova Light" panose="020B0304020202020204" pitchFamily="34" charset="0"/>
            </a:endParaRPr>
          </a:p>
          <a:p>
            <a:endParaRPr lang="en-GB" sz="2400" u="sng" dirty="0">
              <a:latin typeface="Arial Nova Light" panose="020B0304020202020204" pitchFamily="34" charset="0"/>
              <a:cs typeface="Arial Nova Light" panose="020B0304020202020204" pitchFamily="34" charset="0"/>
            </a:endParaRPr>
          </a:p>
          <a:p>
            <a:endParaRPr lang="en-GB" sz="2400" u="sng" dirty="0" smtClean="0">
              <a:latin typeface="Arial Nova Light" panose="020B0304020202020204" pitchFamily="34" charset="0"/>
              <a:cs typeface="Arial Nova Light" panose="020B0304020202020204" pitchFamily="34" charset="0"/>
            </a:endParaRPr>
          </a:p>
          <a:p>
            <a:endParaRPr lang="en-GB" sz="2400" u="sng" dirty="0">
              <a:latin typeface="Arial Nova Light" panose="020B0304020202020204" pitchFamily="34" charset="0"/>
              <a:cs typeface="Arial Nova Light" panose="020B0304020202020204" pitchFamily="34" charset="0"/>
            </a:endParaRPr>
          </a:p>
          <a:p>
            <a:endParaRPr lang="en-GB" sz="2400" u="sng" dirty="0" smtClean="0">
              <a:latin typeface="Arial Nova Light" panose="020B0304020202020204" pitchFamily="34" charset="0"/>
              <a:cs typeface="Arial Nova Light" panose="020B0304020202020204" pitchFamily="34" charset="0"/>
            </a:endParaRPr>
          </a:p>
          <a:p>
            <a:endParaRPr lang="en-GB" sz="2400" u="sng" dirty="0">
              <a:latin typeface="Arial Nova Light" panose="020B0304020202020204" pitchFamily="34" charset="0"/>
              <a:cs typeface="Arial Nova Light" panose="020B0304020202020204" pitchFamily="34" charset="0"/>
            </a:endParaRPr>
          </a:p>
          <a:p>
            <a:endParaRPr lang="en-GB" sz="2400" u="sng" dirty="0" smtClean="0">
              <a:latin typeface="Arial Nova Light" panose="020B0304020202020204" pitchFamily="34" charset="0"/>
              <a:cs typeface="Arial Nova Light" panose="020B0304020202020204" pitchFamily="34" charset="0"/>
            </a:endParaRPr>
          </a:p>
          <a:p>
            <a:endParaRPr lang="en-GB" sz="2400" u="sng" dirty="0">
              <a:latin typeface="Arial Nova Light" panose="020B0304020202020204" pitchFamily="34" charset="0"/>
              <a:cs typeface="Arial Nova Light" panose="020B0304020202020204" pitchFamily="34" charset="0"/>
            </a:endParaRPr>
          </a:p>
          <a:p>
            <a:endParaRPr lang="en-GB" sz="2400" u="sng" dirty="0" smtClean="0">
              <a:latin typeface="Arial Nova Light" panose="020B0304020202020204" pitchFamily="34" charset="0"/>
              <a:cs typeface="Arial Nova Light" panose="020B03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5455" y="1425876"/>
            <a:ext cx="2889849" cy="50167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u="sng" dirty="0" smtClean="0">
                <a:cs typeface="Arial" panose="020B0604020202020204" pitchFamily="34" charset="0"/>
              </a:rPr>
              <a:t>Writing</a:t>
            </a:r>
          </a:p>
          <a:p>
            <a:endParaRPr lang="en-GB" sz="2400" u="sng" dirty="0">
              <a:latin typeface="Arial Nova Light" panose="020B0304020202020204" pitchFamily="34" charset="0"/>
              <a:cs typeface="Arial Nova Light" panose="020B0304020202020204" pitchFamily="34" charset="0"/>
            </a:endParaRPr>
          </a:p>
          <a:p>
            <a:endParaRPr lang="en-GB" sz="2400" u="sng" dirty="0" smtClean="0">
              <a:latin typeface="Arial Nova Light" panose="020B0304020202020204" pitchFamily="34" charset="0"/>
              <a:cs typeface="Arial Nova Light" panose="020B0304020202020204" pitchFamily="34" charset="0"/>
            </a:endParaRPr>
          </a:p>
          <a:p>
            <a:endParaRPr lang="en-GB" sz="2400" u="sng" dirty="0">
              <a:latin typeface="Arial Nova Light" panose="020B0304020202020204" pitchFamily="34" charset="0"/>
              <a:cs typeface="Arial Nova Light" panose="020B0304020202020204" pitchFamily="34" charset="0"/>
            </a:endParaRPr>
          </a:p>
          <a:p>
            <a:endParaRPr lang="en-GB" sz="2400" u="sng" dirty="0" smtClean="0">
              <a:latin typeface="Arial Nova Light" panose="020B0304020202020204" pitchFamily="34" charset="0"/>
              <a:cs typeface="Arial Nova Light" panose="020B0304020202020204" pitchFamily="34" charset="0"/>
            </a:endParaRPr>
          </a:p>
          <a:p>
            <a:endParaRPr lang="en-GB" sz="2400" u="sng" dirty="0">
              <a:latin typeface="Arial Nova Light" panose="020B0304020202020204" pitchFamily="34" charset="0"/>
              <a:cs typeface="Arial Nova Light" panose="020B0304020202020204" pitchFamily="34" charset="0"/>
            </a:endParaRPr>
          </a:p>
          <a:p>
            <a:endParaRPr lang="en-GB" sz="2400" u="sng" dirty="0" smtClean="0">
              <a:latin typeface="Arial Nova Light" panose="020B0304020202020204" pitchFamily="34" charset="0"/>
              <a:cs typeface="Arial Nova Light" panose="020B0304020202020204" pitchFamily="34" charset="0"/>
            </a:endParaRPr>
          </a:p>
          <a:p>
            <a:endParaRPr lang="en-GB" sz="2400" u="sng" dirty="0">
              <a:latin typeface="Arial Nova Light" panose="020B0304020202020204" pitchFamily="34" charset="0"/>
              <a:cs typeface="Arial Nova Light" panose="020B0304020202020204" pitchFamily="34" charset="0"/>
            </a:endParaRPr>
          </a:p>
          <a:p>
            <a:r>
              <a:rPr lang="en-GB" sz="2400" u="sng" dirty="0" smtClean="0">
                <a:latin typeface="Arial Nova Light" panose="020B0304020202020204" pitchFamily="34" charset="0"/>
                <a:cs typeface="Arial Nova Light" panose="020B0304020202020204" pitchFamily="34" charset="0"/>
              </a:rPr>
              <a:t> </a:t>
            </a:r>
          </a:p>
          <a:p>
            <a:r>
              <a:rPr lang="en-GB" sz="4000" dirty="0">
                <a:latin typeface="SassoonPrimary" panose="020B0500000000000000" pitchFamily="34" charset="0"/>
                <a:cs typeface="Arial Nova Light" panose="020B0304020202020204" pitchFamily="34" charset="0"/>
              </a:rPr>
              <a:t>      </a:t>
            </a:r>
            <a:r>
              <a:rPr lang="en-GB" sz="4000" dirty="0" smtClean="0">
                <a:latin typeface="SassoonPrimary" panose="020B0500000000000000" pitchFamily="34" charset="0"/>
                <a:cs typeface="Arial Nova Light" panose="020B0304020202020204" pitchFamily="34" charset="0"/>
              </a:rPr>
              <a:t>       Thomas</a:t>
            </a:r>
            <a:endParaRPr lang="en-GB" sz="4000" dirty="0">
              <a:latin typeface="SassoonPrimary" panose="020B0500000000000000" pitchFamily="34" charset="0"/>
              <a:cs typeface="Arial Nova Light" panose="020B0304020202020204" pitchFamily="34" charset="0"/>
            </a:endParaRPr>
          </a:p>
          <a:p>
            <a:endParaRPr lang="en-GB" sz="2400" u="sng" dirty="0">
              <a:latin typeface="Arial Nova Light" panose="020B0304020202020204" pitchFamily="34" charset="0"/>
              <a:cs typeface="Arial Nova Light" panose="020B0304020202020204" pitchFamily="34" charset="0"/>
            </a:endParaRPr>
          </a:p>
        </p:txBody>
      </p:sp>
      <p:pic>
        <p:nvPicPr>
          <p:cNvPr id="11" name="Picture 4" descr="j02329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4167" y="2070640"/>
            <a:ext cx="1844675" cy="183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212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 descr="C:\Users\sfrancis@ctk\AppData\Local\Microsoft\Windows\Temporary Internet Files\Content.Outlook\I52NWOHI\Easter parade 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3" r="14726" b="3432"/>
          <a:stretch>
            <a:fillRect/>
          </a:stretch>
        </p:blipFill>
        <p:spPr bwMode="auto">
          <a:xfrm>
            <a:off x="2501660" y="260349"/>
            <a:ext cx="4249978" cy="554522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3577" y="282633"/>
            <a:ext cx="8287789" cy="450549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3" y="270456"/>
            <a:ext cx="8255356" cy="488109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12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599" cy="5679583"/>
          </a:xfrm>
        </p:spPr>
      </p:pic>
    </p:spTree>
    <p:extLst>
      <p:ext uri="{BB962C8B-B14F-4D97-AF65-F5344CB8AC3E}">
        <p14:creationId xmlns:p14="http://schemas.microsoft.com/office/powerpoint/2010/main" val="120463874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E2FAD"/>
      </a:dk1>
      <a:lt1>
        <a:srgbClr val="FFFFFF"/>
      </a:lt1>
      <a:dk2>
        <a:srgbClr val="0E2FAD"/>
      </a:dk2>
      <a:lt2>
        <a:srgbClr val="B3CCE6"/>
      </a:lt2>
      <a:accent1>
        <a:srgbClr val="7FD7FC"/>
      </a:accent1>
      <a:accent2>
        <a:srgbClr val="6BA7F8"/>
      </a:accent2>
      <a:accent3>
        <a:srgbClr val="FFFFFF"/>
      </a:accent3>
      <a:accent4>
        <a:srgbClr val="0A2793"/>
      </a:accent4>
      <a:accent5>
        <a:srgbClr val="C0E8FD"/>
      </a:accent5>
      <a:accent6>
        <a:srgbClr val="6097E1"/>
      </a:accent6>
      <a:hlink>
        <a:srgbClr val="FFAB57"/>
      </a:hlink>
      <a:folHlink>
        <a:srgbClr val="007B7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E2F67"/>
        </a:dk1>
        <a:lt1>
          <a:srgbClr val="FFFFFF"/>
        </a:lt1>
        <a:dk2>
          <a:srgbClr val="0E6224"/>
        </a:dk2>
        <a:lt2>
          <a:srgbClr val="7ACCE6"/>
        </a:lt2>
        <a:accent1>
          <a:srgbClr val="745D4A"/>
        </a:accent1>
        <a:accent2>
          <a:srgbClr val="E28000"/>
        </a:accent2>
        <a:accent3>
          <a:srgbClr val="FFFFFF"/>
        </a:accent3>
        <a:accent4>
          <a:srgbClr val="0A2757"/>
        </a:accent4>
        <a:accent5>
          <a:srgbClr val="BCB6B1"/>
        </a:accent5>
        <a:accent6>
          <a:srgbClr val="CD7300"/>
        </a:accent6>
        <a:hlink>
          <a:srgbClr val="FFAB2D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1200</TotalTime>
  <Words>116</Words>
  <Application>Microsoft Office PowerPoint</Application>
  <PresentationFormat>On-screen Show (4:3)</PresentationFormat>
  <Paragraphs>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Nova Light</vt:lpstr>
      <vt:lpstr>SassoonPrimary</vt:lpstr>
      <vt:lpstr>Default Design</vt:lpstr>
      <vt:lpstr>Early Years Curriculum </vt:lpstr>
      <vt:lpstr>Personal, Social and Emotional Development</vt:lpstr>
      <vt:lpstr>Physical Development</vt:lpstr>
      <vt:lpstr>Developing self care</vt:lpstr>
      <vt:lpstr>Communication and Language Development</vt:lpstr>
      <vt:lpstr>Literacy </vt:lpstr>
      <vt:lpstr>PowerPoint Presentation</vt:lpstr>
      <vt:lpstr>PowerPoint Presentation</vt:lpstr>
      <vt:lpstr>PowerPoint Presentation</vt:lpstr>
      <vt:lpstr>PowerPoint Presentation</vt:lpstr>
      <vt:lpstr>Mathematics</vt:lpstr>
      <vt:lpstr>Understanding the World</vt:lpstr>
      <vt:lpstr>Expressive Arts and Design</vt:lpstr>
      <vt:lpstr>Assessment  </vt:lpstr>
    </vt:vector>
  </TitlesOfParts>
  <Company>Clearly Presented Ltd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Pencils template</dc:title>
  <dc:creator>Presentation Magazine</dc:creator>
  <cp:lastModifiedBy>Samantha Hanson</cp:lastModifiedBy>
  <cp:revision>81</cp:revision>
  <dcterms:created xsi:type="dcterms:W3CDTF">2009-11-03T13:35:13Z</dcterms:created>
  <dcterms:modified xsi:type="dcterms:W3CDTF">2020-05-10T12:15:54Z</dcterms:modified>
</cp:coreProperties>
</file>