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41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68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3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3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742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6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4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9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6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9E0D0-3CF0-4A3E-970F-4CD696FBF8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rcRect t="5261" r="-1" b="7167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B4BF5-3DC8-4828-B357-9388D0202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en-GB" sz="7200" dirty="0" err="1" smtClean="0"/>
              <a:t>Lectio</a:t>
            </a:r>
            <a:r>
              <a:rPr lang="en-GB" sz="7200" dirty="0" smtClean="0"/>
              <a:t> </a:t>
            </a:r>
            <a:r>
              <a:rPr lang="en-GB" sz="7200" dirty="0"/>
              <a:t>Divina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B027D-0A17-423B-8A82-7562CEC81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8596" y="4471607"/>
            <a:ext cx="8012653" cy="862394"/>
          </a:xfrm>
        </p:spPr>
        <p:txBody>
          <a:bodyPr anchor="t">
            <a:noAutofit/>
          </a:bodyPr>
          <a:lstStyle/>
          <a:p>
            <a:pPr algn="ctr"/>
            <a:r>
              <a:rPr lang="en-GB" dirty="0"/>
              <a:t>Theme – </a:t>
            </a:r>
            <a:r>
              <a:rPr lang="en-GB" dirty="0" smtClean="0"/>
              <a:t>Healing- </a:t>
            </a:r>
            <a:r>
              <a:rPr lang="en-GB" dirty="0"/>
              <a:t>w/c </a:t>
            </a:r>
            <a:r>
              <a:rPr lang="en-GB" dirty="0" smtClean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February 2021</a:t>
            </a:r>
            <a:endParaRPr lang="en-GB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7607" y="368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0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633B4-D70C-40C3-B671-2B32EFB7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7" y="1833229"/>
            <a:ext cx="3973585" cy="2934031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500" dirty="0"/>
              <a:t>God be in my head,</a:t>
            </a:r>
            <a:br>
              <a:rPr lang="en-GB" sz="2500" dirty="0"/>
            </a:br>
            <a:r>
              <a:rPr lang="en-GB" sz="2500" dirty="0"/>
              <a:t>God </a:t>
            </a:r>
            <a:r>
              <a:rPr lang="en-GB" sz="2500"/>
              <a:t>be in my heart,</a:t>
            </a:r>
            <a:br>
              <a:rPr lang="en-GB" sz="2500"/>
            </a:br>
            <a:r>
              <a:rPr lang="en-GB" sz="2500"/>
              <a:t>God be on my lips.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41724" y="430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4480" y="4142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6F8A-5F68-4B8F-B116-5ADBCF3CB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617" y="1346268"/>
            <a:ext cx="10998813" cy="5001523"/>
          </a:xfrm>
        </p:spPr>
        <p:txBody>
          <a:bodyPr/>
          <a:lstStyle/>
          <a:p>
            <a:r>
              <a:rPr lang="en-GB" sz="4000" dirty="0"/>
              <a:t>Glory be to the Father,</a:t>
            </a:r>
            <a:br>
              <a:rPr lang="en-GB" sz="4000" dirty="0"/>
            </a:br>
            <a:r>
              <a:rPr lang="en-GB" sz="4000" dirty="0"/>
              <a:t>and to the Son, </a:t>
            </a:r>
            <a:br>
              <a:rPr lang="en-GB" sz="4000" dirty="0"/>
            </a:br>
            <a:r>
              <a:rPr lang="en-GB" sz="4000" dirty="0"/>
              <a:t>and to the Holy Spirit.</a:t>
            </a:r>
            <a:br>
              <a:rPr lang="en-GB" sz="4000" dirty="0"/>
            </a:br>
            <a:r>
              <a:rPr lang="en-GB" sz="4000" dirty="0"/>
              <a:t>As it was in the beginning,</a:t>
            </a:r>
            <a:br>
              <a:rPr lang="en-GB" sz="4000" dirty="0"/>
            </a:br>
            <a:r>
              <a:rPr lang="en-GB" sz="4000" dirty="0"/>
              <a:t>is now,</a:t>
            </a:r>
            <a:br>
              <a:rPr lang="en-GB" sz="4000" dirty="0"/>
            </a:br>
            <a:r>
              <a:rPr lang="en-GB" sz="4000" dirty="0"/>
              <a:t>and ever shall be,</a:t>
            </a:r>
            <a:br>
              <a:rPr lang="en-GB" sz="4000" dirty="0"/>
            </a:br>
            <a:r>
              <a:rPr lang="en-GB" sz="4000" dirty="0"/>
              <a:t>world with end.</a:t>
            </a:r>
            <a:br>
              <a:rPr lang="en-GB" sz="4000" dirty="0"/>
            </a:br>
            <a:r>
              <a:rPr lang="en-GB" sz="4000" dirty="0"/>
              <a:t>Amen.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4443" y="4973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6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LinesVTI">
  <a:themeElements>
    <a:clrScheme name="AnalogousFromRegularSeedLeftStep">
      <a:dk1>
        <a:srgbClr val="000000"/>
      </a:dk1>
      <a:lt1>
        <a:srgbClr val="FFFFFF"/>
      </a:lt1>
      <a:dk2>
        <a:srgbClr val="1C2131"/>
      </a:dk2>
      <a:lt2>
        <a:srgbClr val="F0F3F2"/>
      </a:lt2>
      <a:accent1>
        <a:srgbClr val="C34D90"/>
      </a:accent1>
      <a:accent2>
        <a:srgbClr val="B13BB0"/>
      </a:accent2>
      <a:accent3>
        <a:srgbClr val="934DC3"/>
      </a:accent3>
      <a:accent4>
        <a:srgbClr val="523CB2"/>
      </a:accent4>
      <a:accent5>
        <a:srgbClr val="4D69C3"/>
      </a:accent5>
      <a:accent6>
        <a:srgbClr val="3B88B1"/>
      </a:accent6>
      <a:hlink>
        <a:srgbClr val="349C60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21</Words>
  <Application>Microsoft Office PowerPoint</Application>
  <PresentationFormat>Widescreen</PresentationFormat>
  <Paragraphs>4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Corbel</vt:lpstr>
      <vt:lpstr>Meiryo</vt:lpstr>
      <vt:lpstr>SketchLinesVTI</vt:lpstr>
      <vt:lpstr>Lectio Divina </vt:lpstr>
      <vt:lpstr>God be in my head, God be in my heart, God be on my lips.</vt:lpstr>
      <vt:lpstr>PowerPoint Presentation</vt:lpstr>
      <vt:lpstr>Glory be to the Father, and to the Son,  and to the Holy Spirit. As it was in the beginning, is now, and ever shall be, world with end. Amen.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Lectio/Visio Divina</dc:title>
  <dc:creator>Amanda</dc:creator>
  <cp:lastModifiedBy>Teacher</cp:lastModifiedBy>
  <cp:revision>16</cp:revision>
  <dcterms:created xsi:type="dcterms:W3CDTF">2020-11-06T15:12:01Z</dcterms:created>
  <dcterms:modified xsi:type="dcterms:W3CDTF">2021-02-05T08:56:43Z</dcterms:modified>
</cp:coreProperties>
</file>