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3"/>
    <p:sldMasterId id="2147483917" r:id="rId4"/>
  </p:sldMasterIdLst>
  <p:notesMasterIdLst>
    <p:notesMasterId r:id="rId23"/>
  </p:notesMasterIdLst>
  <p:handoutMasterIdLst>
    <p:handoutMasterId r:id="rId24"/>
  </p:handoutMasterIdLst>
  <p:sldIdLst>
    <p:sldId id="304" r:id="rId5"/>
    <p:sldId id="311" r:id="rId6"/>
    <p:sldId id="305" r:id="rId7"/>
    <p:sldId id="297" r:id="rId8"/>
    <p:sldId id="306" r:id="rId9"/>
    <p:sldId id="307" r:id="rId10"/>
    <p:sldId id="318" r:id="rId11"/>
    <p:sldId id="281" r:id="rId12"/>
    <p:sldId id="309" r:id="rId13"/>
    <p:sldId id="285" r:id="rId14"/>
    <p:sldId id="296" r:id="rId15"/>
    <p:sldId id="320" r:id="rId16"/>
    <p:sldId id="310" r:id="rId17"/>
    <p:sldId id="317" r:id="rId18"/>
    <p:sldId id="319" r:id="rId19"/>
    <p:sldId id="298" r:id="rId20"/>
    <p:sldId id="299" r:id="rId21"/>
    <p:sldId id="314" r:id="rId22"/>
  </p:sldIdLst>
  <p:sldSz cx="9144000" cy="6858000" type="screen4x3"/>
  <p:notesSz cx="6797675" cy="9926638"/>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76804A-734A-8B1E-FF6D-551EC5FB3CCE}" v="175" dt="2022-01-10T09:40:49.0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4711" autoAdjust="0"/>
  </p:normalViewPr>
  <p:slideViewPr>
    <p:cSldViewPr>
      <p:cViewPr varScale="1">
        <p:scale>
          <a:sx n="69" d="100"/>
          <a:sy n="69" d="100"/>
        </p:scale>
        <p:origin x="14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EE1405-306E-4472-B0F5-FD34ADDF02C7}"/>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BCBC6E1E-D6AB-4247-B8E1-E99EA87B203C}"/>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a:defRPr/>
            </a:pPr>
            <a:fld id="{A95305BC-9A64-41FB-849D-7029E8F7FDEC}" type="datetimeFigureOut">
              <a:rPr lang="en-GB"/>
              <a:pPr>
                <a:defRPr/>
              </a:pPr>
              <a:t>12/01/2022</a:t>
            </a:fld>
            <a:endParaRPr lang="en-GB"/>
          </a:p>
        </p:txBody>
      </p:sp>
      <p:sp>
        <p:nvSpPr>
          <p:cNvPr id="4" name="Footer Placeholder 3">
            <a:extLst>
              <a:ext uri="{FF2B5EF4-FFF2-40B4-BE49-F238E27FC236}">
                <a16:creationId xmlns:a16="http://schemas.microsoft.com/office/drawing/2014/main" id="{EDA9D220-13B1-4AA0-A7F8-0BFF1C2CB8E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a:extLst>
              <a:ext uri="{FF2B5EF4-FFF2-40B4-BE49-F238E27FC236}">
                <a16:creationId xmlns:a16="http://schemas.microsoft.com/office/drawing/2014/main" id="{3604B6BC-FBD9-42E1-8E18-EEC58E1BA51D}"/>
              </a:ext>
            </a:extLst>
          </p:cNvPr>
          <p:cNvSpPr>
            <a:spLocks noGrp="1"/>
          </p:cNvSpPr>
          <p:nvPr>
            <p:ph type="sldNum" sz="quarter" idx="3"/>
          </p:nvPr>
        </p:nvSpPr>
        <p:spPr>
          <a:xfrm>
            <a:off x="3850443" y="9428584"/>
            <a:ext cx="2945659" cy="49805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A601190-6BEB-4FB7-9818-AA3062E2DBAB}"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583BB8-2221-4A74-AA99-E6EF369DCF36}"/>
              </a:ext>
            </a:extLst>
          </p:cNvPr>
          <p:cNvSpPr>
            <a:spLocks noGrp="1"/>
          </p:cNvSpPr>
          <p:nvPr>
            <p:ph type="hdr" sz="quarter"/>
          </p:nvPr>
        </p:nvSpPr>
        <p:spPr>
          <a:xfrm>
            <a:off x="0" y="0"/>
            <a:ext cx="2945659" cy="496332"/>
          </a:xfrm>
          <a:prstGeom prst="rect">
            <a:avLst/>
          </a:prstGeom>
        </p:spPr>
        <p:txBody>
          <a:bodyPr vert="horz" lIns="91440" tIns="45720" rIns="91440" bIns="45720" rtlCol="0"/>
          <a:lstStyle>
            <a:lvl1pPr algn="l" eaLnBrk="1" hangingPunct="1">
              <a:defRPr sz="1200"/>
            </a:lvl1pPr>
          </a:lstStyle>
          <a:p>
            <a:pPr>
              <a:defRPr/>
            </a:pPr>
            <a:endParaRPr lang="en-GB"/>
          </a:p>
        </p:txBody>
      </p:sp>
      <p:sp>
        <p:nvSpPr>
          <p:cNvPr id="3" name="Date Placeholder 2">
            <a:extLst>
              <a:ext uri="{FF2B5EF4-FFF2-40B4-BE49-F238E27FC236}">
                <a16:creationId xmlns:a16="http://schemas.microsoft.com/office/drawing/2014/main" id="{6569D43B-2D19-42AB-96D2-C5CEB439EEBA}"/>
              </a:ext>
            </a:extLst>
          </p:cNvPr>
          <p:cNvSpPr>
            <a:spLocks noGrp="1"/>
          </p:cNvSpPr>
          <p:nvPr>
            <p:ph type="dt" idx="1"/>
          </p:nvPr>
        </p:nvSpPr>
        <p:spPr>
          <a:xfrm>
            <a:off x="3850443" y="0"/>
            <a:ext cx="2945659" cy="496332"/>
          </a:xfrm>
          <a:prstGeom prst="rect">
            <a:avLst/>
          </a:prstGeom>
        </p:spPr>
        <p:txBody>
          <a:bodyPr vert="horz" lIns="91440" tIns="45720" rIns="91440" bIns="45720" rtlCol="0"/>
          <a:lstStyle>
            <a:lvl1pPr algn="r" eaLnBrk="1" hangingPunct="1">
              <a:defRPr sz="1200"/>
            </a:lvl1pPr>
          </a:lstStyle>
          <a:p>
            <a:pPr>
              <a:defRPr/>
            </a:pPr>
            <a:fld id="{06FA4019-DCFE-4A3E-BEF3-CD10D21FA6FD}" type="datetimeFigureOut">
              <a:rPr lang="en-US"/>
              <a:pPr>
                <a:defRPr/>
              </a:pPr>
              <a:t>1/12/2022</a:t>
            </a:fld>
            <a:endParaRPr lang="en-GB"/>
          </a:p>
        </p:txBody>
      </p:sp>
      <p:sp>
        <p:nvSpPr>
          <p:cNvPr id="4" name="Slide Image Placeholder 3">
            <a:extLst>
              <a:ext uri="{FF2B5EF4-FFF2-40B4-BE49-F238E27FC236}">
                <a16:creationId xmlns:a16="http://schemas.microsoft.com/office/drawing/2014/main" id="{A23A6C78-F533-420B-B183-051B130B61E9}"/>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54D4B6B-2F35-4AD8-B15C-62E7E475683B}"/>
              </a:ext>
            </a:extLst>
          </p:cNvPr>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DA0656BE-7CF2-4CF1-970F-A7093A33C7B2}"/>
              </a:ext>
            </a:extLst>
          </p:cNvPr>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eaLnBrk="1" hangingPunct="1">
              <a:defRPr sz="1200"/>
            </a:lvl1pPr>
          </a:lstStyle>
          <a:p>
            <a:pPr>
              <a:defRPr/>
            </a:pPr>
            <a:endParaRPr lang="en-GB"/>
          </a:p>
        </p:txBody>
      </p:sp>
      <p:sp>
        <p:nvSpPr>
          <p:cNvPr id="7" name="Slide Number Placeholder 6">
            <a:extLst>
              <a:ext uri="{FF2B5EF4-FFF2-40B4-BE49-F238E27FC236}">
                <a16:creationId xmlns:a16="http://schemas.microsoft.com/office/drawing/2014/main" id="{0C1FC69E-5471-4540-8E9C-7FC8DC39D1A6}"/>
              </a:ext>
            </a:extLst>
          </p:cNvPr>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A4CB9F5-60B5-4B45-B6E4-10F00614E1E9}"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A3D5FF-4285-4A75-A35D-13CBEC948569}"/>
              </a:ext>
            </a:extLst>
          </p:cNvPr>
          <p:cNvSpPr/>
          <p:nvPr/>
        </p:nvSpPr>
        <p:spPr>
          <a:xfrm>
            <a:off x="0" y="762000"/>
            <a:ext cx="6856413" cy="533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52295500-E137-4507-93F8-B3D56D5F3C67}"/>
              </a:ext>
            </a:extLst>
          </p:cNvPr>
          <p:cNvSpPr/>
          <p:nvPr/>
        </p:nvSpPr>
        <p:spPr>
          <a:xfrm>
            <a:off x="6953250" y="762000"/>
            <a:ext cx="2193925" cy="5334000"/>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FDBB2717-F891-4B62-96AF-A7D7923F2831}"/>
              </a:ext>
            </a:extLst>
          </p:cNvPr>
          <p:cNvSpPr>
            <a:spLocks noGrp="1"/>
          </p:cNvSpPr>
          <p:nvPr>
            <p:ph type="dt" sz="half" idx="10"/>
          </p:nvPr>
        </p:nvSpPr>
        <p:spPr/>
        <p:txBody>
          <a:bodyPr/>
          <a:lstStyle>
            <a:lvl1pPr>
              <a:defRPr/>
            </a:lvl1pPr>
          </a:lstStyle>
          <a:p>
            <a:pPr>
              <a:defRPr/>
            </a:pPr>
            <a:endParaRPr lang="en-GB"/>
          </a:p>
        </p:txBody>
      </p:sp>
      <p:sp>
        <p:nvSpPr>
          <p:cNvPr id="7" name="Footer Placeholder 4">
            <a:extLst>
              <a:ext uri="{FF2B5EF4-FFF2-40B4-BE49-F238E27FC236}">
                <a16:creationId xmlns:a16="http://schemas.microsoft.com/office/drawing/2014/main" id="{EF4B8539-E925-4C56-9367-C4A206D32C5D}"/>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96495214-A1E6-4166-8ECC-85286F901956}"/>
              </a:ext>
            </a:extLst>
          </p:cNvPr>
          <p:cNvSpPr>
            <a:spLocks noGrp="1"/>
          </p:cNvSpPr>
          <p:nvPr>
            <p:ph type="sldNum" sz="quarter" idx="12"/>
          </p:nvPr>
        </p:nvSpPr>
        <p:spPr/>
        <p:txBody>
          <a:bodyPr/>
          <a:lstStyle>
            <a:lvl1pPr>
              <a:defRPr/>
            </a:lvl1pPr>
          </a:lstStyle>
          <a:p>
            <a:fld id="{78110528-12AD-4145-AA97-7F5A8783741A}" type="slidenum">
              <a:rPr lang="en-GB" altLang="en-US"/>
              <a:pPr/>
              <a:t>‹#›</a:t>
            </a:fld>
            <a:endParaRPr lang="en-GB" altLang="en-US"/>
          </a:p>
        </p:txBody>
      </p:sp>
    </p:spTree>
    <p:extLst>
      <p:ext uri="{BB962C8B-B14F-4D97-AF65-F5344CB8AC3E}">
        <p14:creationId xmlns:p14="http://schemas.microsoft.com/office/powerpoint/2010/main" val="3705991464"/>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880FE3E-0BE2-4E45-B93B-66B37FD4DADD}"/>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E039E355-A2F5-485F-BF08-5CC28102BE9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8DB09D9-0276-4B20-BFA4-93260F8C6E4C}"/>
              </a:ext>
            </a:extLst>
          </p:cNvPr>
          <p:cNvSpPr>
            <a:spLocks noGrp="1"/>
          </p:cNvSpPr>
          <p:nvPr>
            <p:ph type="sldNum" sz="quarter" idx="12"/>
          </p:nvPr>
        </p:nvSpPr>
        <p:spPr/>
        <p:txBody>
          <a:bodyPr/>
          <a:lstStyle>
            <a:lvl1pPr>
              <a:defRPr/>
            </a:lvl1pPr>
          </a:lstStyle>
          <a:p>
            <a:fld id="{C53B350B-3E7A-46AD-8FBE-2B994BF766E5}" type="slidenum">
              <a:rPr lang="en-GB" altLang="en-US"/>
              <a:pPr/>
              <a:t>‹#›</a:t>
            </a:fld>
            <a:endParaRPr lang="en-GB" altLang="en-US"/>
          </a:p>
        </p:txBody>
      </p:sp>
    </p:spTree>
    <p:extLst>
      <p:ext uri="{BB962C8B-B14F-4D97-AF65-F5344CB8AC3E}">
        <p14:creationId xmlns:p14="http://schemas.microsoft.com/office/powerpoint/2010/main" val="4180552818"/>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DDE3C34-83B5-400C-9E21-94F7BA010BC0}"/>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7EACC2F3-7F8D-43DB-A17F-D38FBD03F76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CA48053-DA5E-48B2-B105-4C07EE7FBC1F}"/>
              </a:ext>
            </a:extLst>
          </p:cNvPr>
          <p:cNvSpPr>
            <a:spLocks noGrp="1"/>
          </p:cNvSpPr>
          <p:nvPr>
            <p:ph type="sldNum" sz="quarter" idx="12"/>
          </p:nvPr>
        </p:nvSpPr>
        <p:spPr/>
        <p:txBody>
          <a:bodyPr/>
          <a:lstStyle>
            <a:lvl1pPr>
              <a:defRPr/>
            </a:lvl1pPr>
          </a:lstStyle>
          <a:p>
            <a:fld id="{C4E24174-A117-40CA-B96E-6E2BD7C3EFD3}" type="slidenum">
              <a:rPr lang="en-GB" altLang="en-US"/>
              <a:pPr/>
              <a:t>‹#›</a:t>
            </a:fld>
            <a:endParaRPr lang="en-GB" altLang="en-US"/>
          </a:p>
        </p:txBody>
      </p:sp>
    </p:spTree>
    <p:extLst>
      <p:ext uri="{BB962C8B-B14F-4D97-AF65-F5344CB8AC3E}">
        <p14:creationId xmlns:p14="http://schemas.microsoft.com/office/powerpoint/2010/main" val="1830711961"/>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82B9FE-BD29-4D6D-82A4-951CF0E3E84D}"/>
              </a:ext>
            </a:extLst>
          </p:cNvPr>
          <p:cNvSpPr/>
          <p:nvPr/>
        </p:nvSpPr>
        <p:spPr>
          <a:xfrm>
            <a:off x="0" y="762000"/>
            <a:ext cx="6856413" cy="533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5DB29689-FFCF-4467-8C4E-9E850AB33BE4}"/>
              </a:ext>
            </a:extLst>
          </p:cNvPr>
          <p:cNvSpPr/>
          <p:nvPr/>
        </p:nvSpPr>
        <p:spPr>
          <a:xfrm>
            <a:off x="6953250" y="762000"/>
            <a:ext cx="2193925" cy="5334000"/>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99F951C4-FE8A-499B-B390-B3EEC8B4A797}"/>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A67EC58D-33F9-4C19-B654-FDE2D54E5CB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E37A60B2-AF1D-4787-ABCD-A9B57C23007B}"/>
              </a:ext>
            </a:extLst>
          </p:cNvPr>
          <p:cNvSpPr>
            <a:spLocks noGrp="1"/>
          </p:cNvSpPr>
          <p:nvPr>
            <p:ph type="sldNum" sz="quarter" idx="12"/>
          </p:nvPr>
        </p:nvSpPr>
        <p:spPr/>
        <p:txBody>
          <a:bodyPr/>
          <a:lstStyle>
            <a:lvl1pPr>
              <a:defRPr/>
            </a:lvl1pPr>
          </a:lstStyle>
          <a:p>
            <a:fld id="{9A9B1B85-B518-49FE-972D-3D329D306DE4}" type="slidenum">
              <a:rPr lang="en-US" altLang="en-US"/>
              <a:pPr/>
              <a:t>‹#›</a:t>
            </a:fld>
            <a:endParaRPr lang="en-US" altLang="en-US"/>
          </a:p>
        </p:txBody>
      </p:sp>
    </p:spTree>
    <p:extLst>
      <p:ext uri="{BB962C8B-B14F-4D97-AF65-F5344CB8AC3E}">
        <p14:creationId xmlns:p14="http://schemas.microsoft.com/office/powerpoint/2010/main" val="139481959"/>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16ABAFD-331D-447A-AA98-D9B3CE1FA75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6ADC99B-A4F5-4973-B015-F7ECD7484B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00E133A-A0CD-4F3C-88DE-24409941C130}"/>
              </a:ext>
            </a:extLst>
          </p:cNvPr>
          <p:cNvSpPr>
            <a:spLocks noGrp="1"/>
          </p:cNvSpPr>
          <p:nvPr>
            <p:ph type="sldNum" sz="quarter" idx="12"/>
          </p:nvPr>
        </p:nvSpPr>
        <p:spPr/>
        <p:txBody>
          <a:bodyPr/>
          <a:lstStyle>
            <a:lvl1pPr>
              <a:defRPr/>
            </a:lvl1pPr>
          </a:lstStyle>
          <a:p>
            <a:fld id="{E6430DFC-0332-4C71-BF50-0E8BC9D8C019}" type="slidenum">
              <a:rPr lang="en-US" altLang="en-US"/>
              <a:pPr/>
              <a:t>‹#›</a:t>
            </a:fld>
            <a:endParaRPr lang="en-US" altLang="en-US"/>
          </a:p>
        </p:txBody>
      </p:sp>
    </p:spTree>
    <p:extLst>
      <p:ext uri="{BB962C8B-B14F-4D97-AF65-F5344CB8AC3E}">
        <p14:creationId xmlns:p14="http://schemas.microsoft.com/office/powerpoint/2010/main" val="3254386974"/>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BD40F4-D5FC-4808-AAB6-D382CDB34C7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4382E1-5F52-4DE6-8EE3-8267E119ACF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54D8E2-12FA-4EF1-908A-F62A6DDD22D5}"/>
              </a:ext>
            </a:extLst>
          </p:cNvPr>
          <p:cNvSpPr>
            <a:spLocks noGrp="1"/>
          </p:cNvSpPr>
          <p:nvPr>
            <p:ph type="sldNum" sz="quarter" idx="12"/>
          </p:nvPr>
        </p:nvSpPr>
        <p:spPr/>
        <p:txBody>
          <a:bodyPr/>
          <a:lstStyle>
            <a:lvl1pPr>
              <a:defRPr/>
            </a:lvl1pPr>
          </a:lstStyle>
          <a:p>
            <a:fld id="{D7BF0E17-BBA6-4C68-A986-D6F7B84A7D2D}" type="slidenum">
              <a:rPr lang="en-US" altLang="en-US"/>
              <a:pPr/>
              <a:t>‹#›</a:t>
            </a:fld>
            <a:endParaRPr lang="en-US" altLang="en-US"/>
          </a:p>
        </p:txBody>
      </p:sp>
    </p:spTree>
    <p:extLst>
      <p:ext uri="{BB962C8B-B14F-4D97-AF65-F5344CB8AC3E}">
        <p14:creationId xmlns:p14="http://schemas.microsoft.com/office/powerpoint/2010/main" val="832772294"/>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7">
            <a:extLst>
              <a:ext uri="{FF2B5EF4-FFF2-40B4-BE49-F238E27FC236}">
                <a16:creationId xmlns:a16="http://schemas.microsoft.com/office/drawing/2014/main" id="{FF0BF27E-2711-4EC0-820E-E565D3397BED}"/>
              </a:ext>
            </a:extLst>
          </p:cNvPr>
          <p:cNvSpPr>
            <a:spLocks noGrp="1"/>
          </p:cNvSpPr>
          <p:nvPr>
            <p:ph type="dt" sz="half" idx="10"/>
          </p:nvPr>
        </p:nvSpPr>
        <p:spPr/>
        <p:txBody>
          <a:bodyPr/>
          <a:lstStyle>
            <a:lvl1pPr>
              <a:defRPr/>
            </a:lvl1pPr>
          </a:lstStyle>
          <a:p>
            <a:pPr>
              <a:defRPr/>
            </a:pPr>
            <a:endParaRPr lang="en-US"/>
          </a:p>
        </p:txBody>
      </p:sp>
      <p:sp>
        <p:nvSpPr>
          <p:cNvPr id="6" name="Footer Placeholder 8">
            <a:extLst>
              <a:ext uri="{FF2B5EF4-FFF2-40B4-BE49-F238E27FC236}">
                <a16:creationId xmlns:a16="http://schemas.microsoft.com/office/drawing/2014/main" id="{11A39891-3930-4294-8884-D0B708067A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9">
            <a:extLst>
              <a:ext uri="{FF2B5EF4-FFF2-40B4-BE49-F238E27FC236}">
                <a16:creationId xmlns:a16="http://schemas.microsoft.com/office/drawing/2014/main" id="{1941F881-25EF-40DF-A614-6B52A320AE27}"/>
              </a:ext>
            </a:extLst>
          </p:cNvPr>
          <p:cNvSpPr>
            <a:spLocks noGrp="1"/>
          </p:cNvSpPr>
          <p:nvPr>
            <p:ph type="sldNum" sz="quarter" idx="12"/>
          </p:nvPr>
        </p:nvSpPr>
        <p:spPr/>
        <p:txBody>
          <a:bodyPr/>
          <a:lstStyle>
            <a:lvl1pPr>
              <a:defRPr/>
            </a:lvl1pPr>
          </a:lstStyle>
          <a:p>
            <a:fld id="{09B332D1-54B1-4CC6-94A9-F5FFEC413A06}" type="slidenum">
              <a:rPr lang="en-US" altLang="en-US"/>
              <a:pPr/>
              <a:t>‹#›</a:t>
            </a:fld>
            <a:endParaRPr lang="en-US" altLang="en-US"/>
          </a:p>
        </p:txBody>
      </p:sp>
    </p:spTree>
    <p:extLst>
      <p:ext uri="{BB962C8B-B14F-4D97-AF65-F5344CB8AC3E}">
        <p14:creationId xmlns:p14="http://schemas.microsoft.com/office/powerpoint/2010/main" val="1394840194"/>
      </p:ext>
    </p:extLst>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1">
            <a:extLst>
              <a:ext uri="{FF2B5EF4-FFF2-40B4-BE49-F238E27FC236}">
                <a16:creationId xmlns:a16="http://schemas.microsoft.com/office/drawing/2014/main" id="{DA271112-93AC-43BD-81E0-CC449C4C55EC}"/>
              </a:ext>
            </a:extLst>
          </p:cNvPr>
          <p:cNvSpPr>
            <a:spLocks noGrp="1"/>
          </p:cNvSpPr>
          <p:nvPr>
            <p:ph type="dt" sz="half" idx="10"/>
          </p:nvPr>
        </p:nvSpPr>
        <p:spPr/>
        <p:txBody>
          <a:bodyPr/>
          <a:lstStyle>
            <a:lvl1pPr>
              <a:defRPr/>
            </a:lvl1pPr>
          </a:lstStyle>
          <a:p>
            <a:pPr>
              <a:defRPr/>
            </a:pPr>
            <a:endParaRPr lang="en-US"/>
          </a:p>
        </p:txBody>
      </p:sp>
      <p:sp>
        <p:nvSpPr>
          <p:cNvPr id="8" name="Footer Placeholder 10">
            <a:extLst>
              <a:ext uri="{FF2B5EF4-FFF2-40B4-BE49-F238E27FC236}">
                <a16:creationId xmlns:a16="http://schemas.microsoft.com/office/drawing/2014/main" id="{F05157CE-1C27-49A8-A6B2-75FAD5D3491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1">
            <a:extLst>
              <a:ext uri="{FF2B5EF4-FFF2-40B4-BE49-F238E27FC236}">
                <a16:creationId xmlns:a16="http://schemas.microsoft.com/office/drawing/2014/main" id="{754907D3-182C-43F2-A619-C5BD5BC9C2CE}"/>
              </a:ext>
            </a:extLst>
          </p:cNvPr>
          <p:cNvSpPr>
            <a:spLocks noGrp="1"/>
          </p:cNvSpPr>
          <p:nvPr>
            <p:ph type="sldNum" sz="quarter" idx="12"/>
          </p:nvPr>
        </p:nvSpPr>
        <p:spPr/>
        <p:txBody>
          <a:bodyPr/>
          <a:lstStyle>
            <a:lvl1pPr>
              <a:defRPr/>
            </a:lvl1pPr>
          </a:lstStyle>
          <a:p>
            <a:fld id="{0FD602E5-C4AA-4BB3-8BB9-20546C844DE6}" type="slidenum">
              <a:rPr lang="en-US" altLang="en-US"/>
              <a:pPr/>
              <a:t>‹#›</a:t>
            </a:fld>
            <a:endParaRPr lang="en-US" altLang="en-US"/>
          </a:p>
        </p:txBody>
      </p:sp>
    </p:spTree>
    <p:extLst>
      <p:ext uri="{BB962C8B-B14F-4D97-AF65-F5344CB8AC3E}">
        <p14:creationId xmlns:p14="http://schemas.microsoft.com/office/powerpoint/2010/main" val="3747275217"/>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1">
            <a:extLst>
              <a:ext uri="{FF2B5EF4-FFF2-40B4-BE49-F238E27FC236}">
                <a16:creationId xmlns:a16="http://schemas.microsoft.com/office/drawing/2014/main" id="{C9A18353-B613-42D2-939A-D46219EBA278}"/>
              </a:ext>
            </a:extLst>
          </p:cNvPr>
          <p:cNvSpPr>
            <a:spLocks noGrp="1"/>
          </p:cNvSpPr>
          <p:nvPr>
            <p:ph type="dt" sz="half" idx="10"/>
          </p:nvPr>
        </p:nvSpPr>
        <p:spPr/>
        <p:txBody>
          <a:bodyPr/>
          <a:lstStyle>
            <a:lvl1pPr>
              <a:defRPr/>
            </a:lvl1pPr>
          </a:lstStyle>
          <a:p>
            <a:pPr>
              <a:defRPr/>
            </a:pPr>
            <a:endParaRPr lang="en-US"/>
          </a:p>
        </p:txBody>
      </p:sp>
      <p:sp>
        <p:nvSpPr>
          <p:cNvPr id="4" name="Footer Placeholder 6">
            <a:extLst>
              <a:ext uri="{FF2B5EF4-FFF2-40B4-BE49-F238E27FC236}">
                <a16:creationId xmlns:a16="http://schemas.microsoft.com/office/drawing/2014/main" id="{1596FC9A-E0CF-4C05-8B58-A0C050DD94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7">
            <a:extLst>
              <a:ext uri="{FF2B5EF4-FFF2-40B4-BE49-F238E27FC236}">
                <a16:creationId xmlns:a16="http://schemas.microsoft.com/office/drawing/2014/main" id="{13AD6F47-188C-4A82-A84D-889CA26C5A91}"/>
              </a:ext>
            </a:extLst>
          </p:cNvPr>
          <p:cNvSpPr>
            <a:spLocks noGrp="1"/>
          </p:cNvSpPr>
          <p:nvPr>
            <p:ph type="sldNum" sz="quarter" idx="12"/>
          </p:nvPr>
        </p:nvSpPr>
        <p:spPr/>
        <p:txBody>
          <a:bodyPr/>
          <a:lstStyle>
            <a:lvl1pPr>
              <a:defRPr/>
            </a:lvl1pPr>
          </a:lstStyle>
          <a:p>
            <a:fld id="{6C6FE689-E3F2-4FE0-A87A-1E2AB283445C}" type="slidenum">
              <a:rPr lang="en-US" altLang="en-US"/>
              <a:pPr/>
              <a:t>‹#›</a:t>
            </a:fld>
            <a:endParaRPr lang="en-US" altLang="en-US"/>
          </a:p>
        </p:txBody>
      </p:sp>
    </p:spTree>
    <p:extLst>
      <p:ext uri="{BB962C8B-B14F-4D97-AF65-F5344CB8AC3E}">
        <p14:creationId xmlns:p14="http://schemas.microsoft.com/office/powerpoint/2010/main" val="85789708"/>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4">
            <a:extLst>
              <a:ext uri="{FF2B5EF4-FFF2-40B4-BE49-F238E27FC236}">
                <a16:creationId xmlns:a16="http://schemas.microsoft.com/office/drawing/2014/main" id="{DBACB9E7-AD38-46B0-83BB-116A9B624349}"/>
              </a:ext>
            </a:extLst>
          </p:cNvPr>
          <p:cNvSpPr>
            <a:spLocks noGrp="1"/>
          </p:cNvSpPr>
          <p:nvPr>
            <p:ph type="dt" sz="half" idx="10"/>
          </p:nvPr>
        </p:nvSpPr>
        <p:spPr/>
        <p:txBody>
          <a:bodyPr/>
          <a:lstStyle>
            <a:lvl1pPr>
              <a:defRPr/>
            </a:lvl1pPr>
          </a:lstStyle>
          <a:p>
            <a:pPr>
              <a:defRPr/>
            </a:pPr>
            <a:endParaRPr lang="en-US"/>
          </a:p>
        </p:txBody>
      </p:sp>
      <p:sp>
        <p:nvSpPr>
          <p:cNvPr id="3" name="Footer Placeholder 5">
            <a:extLst>
              <a:ext uri="{FF2B5EF4-FFF2-40B4-BE49-F238E27FC236}">
                <a16:creationId xmlns:a16="http://schemas.microsoft.com/office/drawing/2014/main" id="{638FD264-8405-4508-A1BC-3FF185374FE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6">
            <a:extLst>
              <a:ext uri="{FF2B5EF4-FFF2-40B4-BE49-F238E27FC236}">
                <a16:creationId xmlns:a16="http://schemas.microsoft.com/office/drawing/2014/main" id="{D8896B68-25C6-435C-B018-6210F08FA615}"/>
              </a:ext>
            </a:extLst>
          </p:cNvPr>
          <p:cNvSpPr>
            <a:spLocks noGrp="1"/>
          </p:cNvSpPr>
          <p:nvPr>
            <p:ph type="sldNum" sz="quarter" idx="12"/>
          </p:nvPr>
        </p:nvSpPr>
        <p:spPr/>
        <p:txBody>
          <a:bodyPr/>
          <a:lstStyle>
            <a:lvl1pPr>
              <a:defRPr/>
            </a:lvl1pPr>
          </a:lstStyle>
          <a:p>
            <a:fld id="{8D369C60-F1A9-4DA6-B5B6-8648589A5B94}" type="slidenum">
              <a:rPr lang="en-US" altLang="en-US"/>
              <a:pPr/>
              <a:t>‹#›</a:t>
            </a:fld>
            <a:endParaRPr lang="en-US" altLang="en-US"/>
          </a:p>
        </p:txBody>
      </p:sp>
    </p:spTree>
    <p:extLst>
      <p:ext uri="{BB962C8B-B14F-4D97-AF65-F5344CB8AC3E}">
        <p14:creationId xmlns:p14="http://schemas.microsoft.com/office/powerpoint/2010/main" val="3786225084"/>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7">
            <a:extLst>
              <a:ext uri="{FF2B5EF4-FFF2-40B4-BE49-F238E27FC236}">
                <a16:creationId xmlns:a16="http://schemas.microsoft.com/office/drawing/2014/main" id="{98070E37-845B-4B2F-81AD-E981B1885415}"/>
              </a:ext>
            </a:extLst>
          </p:cNvPr>
          <p:cNvSpPr>
            <a:spLocks noGrp="1"/>
          </p:cNvSpPr>
          <p:nvPr>
            <p:ph type="dt" sz="half" idx="10"/>
          </p:nvPr>
        </p:nvSpPr>
        <p:spPr/>
        <p:txBody>
          <a:bodyPr/>
          <a:lstStyle>
            <a:lvl1pPr>
              <a:defRPr/>
            </a:lvl1pPr>
          </a:lstStyle>
          <a:p>
            <a:pPr>
              <a:defRPr/>
            </a:pPr>
            <a:endParaRPr lang="en-US"/>
          </a:p>
        </p:txBody>
      </p:sp>
      <p:sp>
        <p:nvSpPr>
          <p:cNvPr id="6" name="Footer Placeholder 8">
            <a:extLst>
              <a:ext uri="{FF2B5EF4-FFF2-40B4-BE49-F238E27FC236}">
                <a16:creationId xmlns:a16="http://schemas.microsoft.com/office/drawing/2014/main" id="{05254CDC-1C59-47C9-B54E-7C8B95921F9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9">
            <a:extLst>
              <a:ext uri="{FF2B5EF4-FFF2-40B4-BE49-F238E27FC236}">
                <a16:creationId xmlns:a16="http://schemas.microsoft.com/office/drawing/2014/main" id="{2515DED1-600B-44E4-99B8-45C7AFCAE5BC}"/>
              </a:ext>
            </a:extLst>
          </p:cNvPr>
          <p:cNvSpPr>
            <a:spLocks noGrp="1"/>
          </p:cNvSpPr>
          <p:nvPr>
            <p:ph type="sldNum" sz="quarter" idx="12"/>
          </p:nvPr>
        </p:nvSpPr>
        <p:spPr/>
        <p:txBody>
          <a:bodyPr/>
          <a:lstStyle>
            <a:lvl1pPr>
              <a:defRPr/>
            </a:lvl1pPr>
          </a:lstStyle>
          <a:p>
            <a:fld id="{818C0415-F0BE-4C7E-AAB5-73A66B46CD20}" type="slidenum">
              <a:rPr lang="en-US" altLang="en-US"/>
              <a:pPr/>
              <a:t>‹#›</a:t>
            </a:fld>
            <a:endParaRPr lang="en-US" altLang="en-US"/>
          </a:p>
        </p:txBody>
      </p:sp>
    </p:spTree>
    <p:extLst>
      <p:ext uri="{BB962C8B-B14F-4D97-AF65-F5344CB8AC3E}">
        <p14:creationId xmlns:p14="http://schemas.microsoft.com/office/powerpoint/2010/main" val="282954658"/>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FECE389-4289-48F1-B0E6-81FA9E620A4A}"/>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2441541E-A794-48DB-9F87-A2EC5A5D2FE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2F6C330-2671-4354-88C8-D2442AF7F24D}"/>
              </a:ext>
            </a:extLst>
          </p:cNvPr>
          <p:cNvSpPr>
            <a:spLocks noGrp="1"/>
          </p:cNvSpPr>
          <p:nvPr>
            <p:ph type="sldNum" sz="quarter" idx="12"/>
          </p:nvPr>
        </p:nvSpPr>
        <p:spPr/>
        <p:txBody>
          <a:bodyPr/>
          <a:lstStyle>
            <a:lvl1pPr>
              <a:defRPr/>
            </a:lvl1pPr>
          </a:lstStyle>
          <a:p>
            <a:fld id="{90446327-54C8-4848-B52D-70A576105B28}" type="slidenum">
              <a:rPr lang="en-GB" altLang="en-US"/>
              <a:pPr/>
              <a:t>‹#›</a:t>
            </a:fld>
            <a:endParaRPr lang="en-GB" altLang="en-US"/>
          </a:p>
        </p:txBody>
      </p:sp>
    </p:spTree>
    <p:extLst>
      <p:ext uri="{BB962C8B-B14F-4D97-AF65-F5344CB8AC3E}">
        <p14:creationId xmlns:p14="http://schemas.microsoft.com/office/powerpoint/2010/main" val="253874641"/>
      </p:ext>
    </p:extLst>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rtlCol="0" anchor="t">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7">
            <a:extLst>
              <a:ext uri="{FF2B5EF4-FFF2-40B4-BE49-F238E27FC236}">
                <a16:creationId xmlns:a16="http://schemas.microsoft.com/office/drawing/2014/main" id="{1CA05E45-91AE-48DC-A7B5-1A8F41A4551F}"/>
              </a:ext>
            </a:extLst>
          </p:cNvPr>
          <p:cNvSpPr>
            <a:spLocks noGrp="1"/>
          </p:cNvSpPr>
          <p:nvPr>
            <p:ph type="dt" sz="half" idx="10"/>
          </p:nvPr>
        </p:nvSpPr>
        <p:spPr/>
        <p:txBody>
          <a:bodyPr/>
          <a:lstStyle>
            <a:lvl1pPr>
              <a:defRPr/>
            </a:lvl1pPr>
          </a:lstStyle>
          <a:p>
            <a:pPr>
              <a:defRPr/>
            </a:pPr>
            <a:endParaRPr lang="en-US"/>
          </a:p>
        </p:txBody>
      </p:sp>
      <p:sp>
        <p:nvSpPr>
          <p:cNvPr id="6" name="Footer Placeholder 8">
            <a:extLst>
              <a:ext uri="{FF2B5EF4-FFF2-40B4-BE49-F238E27FC236}">
                <a16:creationId xmlns:a16="http://schemas.microsoft.com/office/drawing/2014/main" id="{04F41673-F65B-4729-98D1-1577CE86DBA1}"/>
              </a:ext>
            </a:extLst>
          </p:cNvPr>
          <p:cNvSpPr>
            <a:spLocks noGrp="1"/>
          </p:cNvSpPr>
          <p:nvPr>
            <p:ph type="ftr" sz="quarter" idx="11"/>
          </p:nvPr>
        </p:nvSpPr>
        <p:spPr>
          <a:xfrm>
            <a:off x="2624138" y="6356350"/>
            <a:ext cx="4433887" cy="365125"/>
          </a:xfrm>
        </p:spPr>
        <p:txBody>
          <a:bodyPr/>
          <a:lstStyle>
            <a:lvl1pPr>
              <a:defRPr/>
            </a:lvl1pPr>
          </a:lstStyle>
          <a:p>
            <a:pPr>
              <a:defRPr/>
            </a:pPr>
            <a:endParaRPr lang="en-US"/>
          </a:p>
        </p:txBody>
      </p:sp>
      <p:sp>
        <p:nvSpPr>
          <p:cNvPr id="7" name="Slide Number Placeholder 9">
            <a:extLst>
              <a:ext uri="{FF2B5EF4-FFF2-40B4-BE49-F238E27FC236}">
                <a16:creationId xmlns:a16="http://schemas.microsoft.com/office/drawing/2014/main" id="{FD03C4C6-4854-466D-8227-E50B5C1AC9D6}"/>
              </a:ext>
            </a:extLst>
          </p:cNvPr>
          <p:cNvSpPr>
            <a:spLocks noGrp="1"/>
          </p:cNvSpPr>
          <p:nvPr>
            <p:ph type="sldNum" sz="quarter" idx="12"/>
          </p:nvPr>
        </p:nvSpPr>
        <p:spPr/>
        <p:txBody>
          <a:bodyPr/>
          <a:lstStyle>
            <a:lvl1pPr>
              <a:defRPr/>
            </a:lvl1pPr>
          </a:lstStyle>
          <a:p>
            <a:fld id="{1D88AB56-9C80-4473-B885-4C3E9162F561}" type="slidenum">
              <a:rPr lang="en-US" altLang="en-US"/>
              <a:pPr/>
              <a:t>‹#›</a:t>
            </a:fld>
            <a:endParaRPr lang="en-US" altLang="en-US"/>
          </a:p>
        </p:txBody>
      </p:sp>
    </p:spTree>
    <p:extLst>
      <p:ext uri="{BB962C8B-B14F-4D97-AF65-F5344CB8AC3E}">
        <p14:creationId xmlns:p14="http://schemas.microsoft.com/office/powerpoint/2010/main" val="2473815136"/>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6">
            <a:extLst>
              <a:ext uri="{FF2B5EF4-FFF2-40B4-BE49-F238E27FC236}">
                <a16:creationId xmlns:a16="http://schemas.microsoft.com/office/drawing/2014/main" id="{DFF48D29-A674-4D6C-8D72-32FA77AA57EC}"/>
              </a:ext>
            </a:extLst>
          </p:cNvPr>
          <p:cNvSpPr>
            <a:spLocks noGrp="1"/>
          </p:cNvSpPr>
          <p:nvPr>
            <p:ph type="dt" sz="half" idx="10"/>
          </p:nvPr>
        </p:nvSpPr>
        <p:spPr/>
        <p:txBody>
          <a:bodyPr/>
          <a:lstStyle>
            <a:lvl1pPr>
              <a:defRPr/>
            </a:lvl1pPr>
          </a:lstStyle>
          <a:p>
            <a:pPr>
              <a:defRPr/>
            </a:pPr>
            <a:endParaRPr lang="en-US"/>
          </a:p>
        </p:txBody>
      </p:sp>
      <p:sp>
        <p:nvSpPr>
          <p:cNvPr id="5" name="Footer Placeholder 7">
            <a:extLst>
              <a:ext uri="{FF2B5EF4-FFF2-40B4-BE49-F238E27FC236}">
                <a16:creationId xmlns:a16="http://schemas.microsoft.com/office/drawing/2014/main" id="{FE0ED59B-BDF8-4103-8808-6A2AF9A28F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8">
            <a:extLst>
              <a:ext uri="{FF2B5EF4-FFF2-40B4-BE49-F238E27FC236}">
                <a16:creationId xmlns:a16="http://schemas.microsoft.com/office/drawing/2014/main" id="{611BA0E7-ACB6-4E12-8F2B-A64D7161124A}"/>
              </a:ext>
            </a:extLst>
          </p:cNvPr>
          <p:cNvSpPr>
            <a:spLocks noGrp="1"/>
          </p:cNvSpPr>
          <p:nvPr>
            <p:ph type="sldNum" sz="quarter" idx="12"/>
          </p:nvPr>
        </p:nvSpPr>
        <p:spPr/>
        <p:txBody>
          <a:bodyPr/>
          <a:lstStyle>
            <a:lvl1pPr>
              <a:defRPr/>
            </a:lvl1pPr>
          </a:lstStyle>
          <a:p>
            <a:fld id="{6277DE3B-74FF-432B-8CC6-54E09D607E35}" type="slidenum">
              <a:rPr lang="en-US" altLang="en-US"/>
              <a:pPr/>
              <a:t>‹#›</a:t>
            </a:fld>
            <a:endParaRPr lang="en-US" altLang="en-US"/>
          </a:p>
        </p:txBody>
      </p:sp>
    </p:spTree>
    <p:extLst>
      <p:ext uri="{BB962C8B-B14F-4D97-AF65-F5344CB8AC3E}">
        <p14:creationId xmlns:p14="http://schemas.microsoft.com/office/powerpoint/2010/main" val="483692191"/>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6">
            <a:extLst>
              <a:ext uri="{FF2B5EF4-FFF2-40B4-BE49-F238E27FC236}">
                <a16:creationId xmlns:a16="http://schemas.microsoft.com/office/drawing/2014/main" id="{5C6AFC71-B657-4C4E-BFEB-44EA5AAB9A87}"/>
              </a:ext>
            </a:extLst>
          </p:cNvPr>
          <p:cNvSpPr>
            <a:spLocks noGrp="1"/>
          </p:cNvSpPr>
          <p:nvPr>
            <p:ph type="dt" sz="half" idx="10"/>
          </p:nvPr>
        </p:nvSpPr>
        <p:spPr/>
        <p:txBody>
          <a:bodyPr/>
          <a:lstStyle>
            <a:lvl1pPr>
              <a:defRPr/>
            </a:lvl1pPr>
          </a:lstStyle>
          <a:p>
            <a:pPr>
              <a:defRPr/>
            </a:pPr>
            <a:endParaRPr lang="en-US"/>
          </a:p>
        </p:txBody>
      </p:sp>
      <p:sp>
        <p:nvSpPr>
          <p:cNvPr id="5" name="Footer Placeholder 7">
            <a:extLst>
              <a:ext uri="{FF2B5EF4-FFF2-40B4-BE49-F238E27FC236}">
                <a16:creationId xmlns:a16="http://schemas.microsoft.com/office/drawing/2014/main" id="{2AE601BD-D829-4284-A269-41AEA1CBA66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8">
            <a:extLst>
              <a:ext uri="{FF2B5EF4-FFF2-40B4-BE49-F238E27FC236}">
                <a16:creationId xmlns:a16="http://schemas.microsoft.com/office/drawing/2014/main" id="{D6CFAFE7-0C1B-4F74-8E70-BBBCD47E2E31}"/>
              </a:ext>
            </a:extLst>
          </p:cNvPr>
          <p:cNvSpPr>
            <a:spLocks noGrp="1"/>
          </p:cNvSpPr>
          <p:nvPr>
            <p:ph type="sldNum" sz="quarter" idx="12"/>
          </p:nvPr>
        </p:nvSpPr>
        <p:spPr/>
        <p:txBody>
          <a:bodyPr/>
          <a:lstStyle>
            <a:lvl1pPr>
              <a:defRPr/>
            </a:lvl1pPr>
          </a:lstStyle>
          <a:p>
            <a:fld id="{21EC9AFE-F341-4D3B-9248-EEB7A2EB66CD}" type="slidenum">
              <a:rPr lang="en-US" altLang="en-US"/>
              <a:pPr/>
              <a:t>‹#›</a:t>
            </a:fld>
            <a:endParaRPr lang="en-US" altLang="en-US"/>
          </a:p>
        </p:txBody>
      </p:sp>
    </p:spTree>
    <p:extLst>
      <p:ext uri="{BB962C8B-B14F-4D97-AF65-F5344CB8AC3E}">
        <p14:creationId xmlns:p14="http://schemas.microsoft.com/office/powerpoint/2010/main" val="3459580122"/>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98CB57-9C6D-4054-A3BD-AE72B6302691}"/>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7FCAC1CD-6CB0-4319-BA8D-B70037D2B5D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64FE500-50AF-4FCA-A472-D062E553398F}"/>
              </a:ext>
            </a:extLst>
          </p:cNvPr>
          <p:cNvSpPr>
            <a:spLocks noGrp="1"/>
          </p:cNvSpPr>
          <p:nvPr>
            <p:ph type="sldNum" sz="quarter" idx="12"/>
          </p:nvPr>
        </p:nvSpPr>
        <p:spPr/>
        <p:txBody>
          <a:bodyPr/>
          <a:lstStyle>
            <a:lvl1pPr>
              <a:defRPr/>
            </a:lvl1pPr>
          </a:lstStyle>
          <a:p>
            <a:fld id="{02566E69-C4FE-4E37-99F5-AA5E240D12CF}" type="slidenum">
              <a:rPr lang="en-GB" altLang="en-US"/>
              <a:pPr/>
              <a:t>‹#›</a:t>
            </a:fld>
            <a:endParaRPr lang="en-GB" altLang="en-US"/>
          </a:p>
        </p:txBody>
      </p:sp>
    </p:spTree>
    <p:extLst>
      <p:ext uri="{BB962C8B-B14F-4D97-AF65-F5344CB8AC3E}">
        <p14:creationId xmlns:p14="http://schemas.microsoft.com/office/powerpoint/2010/main" val="1262108571"/>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6EF5CF8-9268-413A-B2CF-A5C766BC8ED8}"/>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7D8B12F9-033A-4D29-BEBB-B33EA3CA221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2C2BAF6-A32E-4E6C-93E0-6B696BDD194D}"/>
              </a:ext>
            </a:extLst>
          </p:cNvPr>
          <p:cNvSpPr>
            <a:spLocks noGrp="1"/>
          </p:cNvSpPr>
          <p:nvPr>
            <p:ph type="sldNum" sz="quarter" idx="12"/>
          </p:nvPr>
        </p:nvSpPr>
        <p:spPr/>
        <p:txBody>
          <a:bodyPr/>
          <a:lstStyle>
            <a:lvl1pPr>
              <a:defRPr/>
            </a:lvl1pPr>
          </a:lstStyle>
          <a:p>
            <a:fld id="{D2CD003D-57F6-4E46-BB26-B0D6EA225C72}" type="slidenum">
              <a:rPr lang="en-GB" altLang="en-US"/>
              <a:pPr/>
              <a:t>‹#›</a:t>
            </a:fld>
            <a:endParaRPr lang="en-GB" altLang="en-US"/>
          </a:p>
        </p:txBody>
      </p:sp>
    </p:spTree>
    <p:extLst>
      <p:ext uri="{BB962C8B-B14F-4D97-AF65-F5344CB8AC3E}">
        <p14:creationId xmlns:p14="http://schemas.microsoft.com/office/powerpoint/2010/main" val="2224451760"/>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1C033BFE-D0CD-4337-B879-B0D3DD4D5331}"/>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3B3D5509-4B18-4CA0-9C6E-DAD8B2763D16}"/>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60B803EE-8114-42D4-9C69-2885908863ED}"/>
              </a:ext>
            </a:extLst>
          </p:cNvPr>
          <p:cNvSpPr>
            <a:spLocks noGrp="1"/>
          </p:cNvSpPr>
          <p:nvPr>
            <p:ph type="sldNum" sz="quarter" idx="12"/>
          </p:nvPr>
        </p:nvSpPr>
        <p:spPr/>
        <p:txBody>
          <a:bodyPr/>
          <a:lstStyle>
            <a:lvl1pPr>
              <a:defRPr/>
            </a:lvl1pPr>
          </a:lstStyle>
          <a:p>
            <a:fld id="{E8138925-DBE0-426F-95F5-551806A44F1F}" type="slidenum">
              <a:rPr lang="en-GB" altLang="en-US"/>
              <a:pPr/>
              <a:t>‹#›</a:t>
            </a:fld>
            <a:endParaRPr lang="en-GB" altLang="en-US"/>
          </a:p>
        </p:txBody>
      </p:sp>
    </p:spTree>
    <p:extLst>
      <p:ext uri="{BB962C8B-B14F-4D97-AF65-F5344CB8AC3E}">
        <p14:creationId xmlns:p14="http://schemas.microsoft.com/office/powerpoint/2010/main" val="855485487"/>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BE43294E-B4A7-445D-BC42-140C750C8B94}"/>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6AE748CB-0C23-474A-8E32-AF0D43B10D60}"/>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B31AC81-514E-458A-B6EB-1D1A00DE8D7F}"/>
              </a:ext>
            </a:extLst>
          </p:cNvPr>
          <p:cNvSpPr>
            <a:spLocks noGrp="1"/>
          </p:cNvSpPr>
          <p:nvPr>
            <p:ph type="sldNum" sz="quarter" idx="12"/>
          </p:nvPr>
        </p:nvSpPr>
        <p:spPr/>
        <p:txBody>
          <a:bodyPr/>
          <a:lstStyle>
            <a:lvl1pPr>
              <a:defRPr/>
            </a:lvl1pPr>
          </a:lstStyle>
          <a:p>
            <a:fld id="{AE16FFAF-6BB4-4A34-A868-537F9497211A}" type="slidenum">
              <a:rPr lang="en-GB" altLang="en-US"/>
              <a:pPr/>
              <a:t>‹#›</a:t>
            </a:fld>
            <a:endParaRPr lang="en-GB" altLang="en-US"/>
          </a:p>
        </p:txBody>
      </p:sp>
    </p:spTree>
    <p:extLst>
      <p:ext uri="{BB962C8B-B14F-4D97-AF65-F5344CB8AC3E}">
        <p14:creationId xmlns:p14="http://schemas.microsoft.com/office/powerpoint/2010/main" val="1702749949"/>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4">
            <a:extLst>
              <a:ext uri="{FF2B5EF4-FFF2-40B4-BE49-F238E27FC236}">
                <a16:creationId xmlns:a16="http://schemas.microsoft.com/office/drawing/2014/main" id="{FF5024F3-B2E1-4C90-B5BD-184E37C86359}"/>
              </a:ext>
            </a:extLst>
          </p:cNvPr>
          <p:cNvSpPr>
            <a:spLocks noGrp="1"/>
          </p:cNvSpPr>
          <p:nvPr>
            <p:ph type="dt" sz="half" idx="10"/>
          </p:nvPr>
        </p:nvSpPr>
        <p:spPr/>
        <p:txBody>
          <a:bodyPr/>
          <a:lstStyle>
            <a:lvl1pPr>
              <a:defRPr/>
            </a:lvl1pPr>
          </a:lstStyle>
          <a:p>
            <a:pPr>
              <a:defRPr/>
            </a:pPr>
            <a:endParaRPr lang="en-GB"/>
          </a:p>
        </p:txBody>
      </p:sp>
      <p:sp>
        <p:nvSpPr>
          <p:cNvPr id="3" name="Footer Placeholder 5">
            <a:extLst>
              <a:ext uri="{FF2B5EF4-FFF2-40B4-BE49-F238E27FC236}">
                <a16:creationId xmlns:a16="http://schemas.microsoft.com/office/drawing/2014/main" id="{0BF358D3-4BC0-48FD-AF6B-EFD48B7FDD37}"/>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6">
            <a:extLst>
              <a:ext uri="{FF2B5EF4-FFF2-40B4-BE49-F238E27FC236}">
                <a16:creationId xmlns:a16="http://schemas.microsoft.com/office/drawing/2014/main" id="{C1DB8BB1-3BF5-463C-8404-BE70874EB9F9}"/>
              </a:ext>
            </a:extLst>
          </p:cNvPr>
          <p:cNvSpPr>
            <a:spLocks noGrp="1"/>
          </p:cNvSpPr>
          <p:nvPr>
            <p:ph type="sldNum" sz="quarter" idx="12"/>
          </p:nvPr>
        </p:nvSpPr>
        <p:spPr/>
        <p:txBody>
          <a:bodyPr/>
          <a:lstStyle>
            <a:lvl1pPr>
              <a:defRPr/>
            </a:lvl1pPr>
          </a:lstStyle>
          <a:p>
            <a:fld id="{1C198DBC-4A17-435E-907B-766F4A971BF8}" type="slidenum">
              <a:rPr lang="en-GB" altLang="en-US"/>
              <a:pPr/>
              <a:t>‹#›</a:t>
            </a:fld>
            <a:endParaRPr lang="en-GB" altLang="en-US"/>
          </a:p>
        </p:txBody>
      </p:sp>
    </p:spTree>
    <p:extLst>
      <p:ext uri="{BB962C8B-B14F-4D97-AF65-F5344CB8AC3E}">
        <p14:creationId xmlns:p14="http://schemas.microsoft.com/office/powerpoint/2010/main" val="138429345"/>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F29AE5E-1A86-419F-8CE1-212874F3BD74}"/>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AEEA769A-1E19-4599-8091-7B9CA5CE1E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95A0F8A-CDB4-48E3-B113-1F13D5F99134}"/>
              </a:ext>
            </a:extLst>
          </p:cNvPr>
          <p:cNvSpPr>
            <a:spLocks noGrp="1"/>
          </p:cNvSpPr>
          <p:nvPr>
            <p:ph type="sldNum" sz="quarter" idx="12"/>
          </p:nvPr>
        </p:nvSpPr>
        <p:spPr/>
        <p:txBody>
          <a:bodyPr/>
          <a:lstStyle>
            <a:lvl1pPr>
              <a:defRPr/>
            </a:lvl1pPr>
          </a:lstStyle>
          <a:p>
            <a:fld id="{5CE9FF16-AB82-41BA-9125-EBEFDBA680AB}" type="slidenum">
              <a:rPr lang="en-GB" altLang="en-US"/>
              <a:pPr/>
              <a:t>‹#›</a:t>
            </a:fld>
            <a:endParaRPr lang="en-GB" altLang="en-US"/>
          </a:p>
        </p:txBody>
      </p:sp>
    </p:spTree>
    <p:extLst>
      <p:ext uri="{BB962C8B-B14F-4D97-AF65-F5344CB8AC3E}">
        <p14:creationId xmlns:p14="http://schemas.microsoft.com/office/powerpoint/2010/main" val="669354807"/>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rtlCol="0" anchor="t">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7">
            <a:extLst>
              <a:ext uri="{FF2B5EF4-FFF2-40B4-BE49-F238E27FC236}">
                <a16:creationId xmlns:a16="http://schemas.microsoft.com/office/drawing/2014/main" id="{8679B5AC-61F9-49C0-8473-230D9BEA29F7}"/>
              </a:ext>
            </a:extLst>
          </p:cNvPr>
          <p:cNvSpPr>
            <a:spLocks noGrp="1"/>
          </p:cNvSpPr>
          <p:nvPr>
            <p:ph type="dt" sz="half" idx="10"/>
          </p:nvPr>
        </p:nvSpPr>
        <p:spPr/>
        <p:txBody>
          <a:bodyPr/>
          <a:lstStyle>
            <a:lvl1pPr>
              <a:defRPr/>
            </a:lvl1pPr>
          </a:lstStyle>
          <a:p>
            <a:pPr>
              <a:defRPr/>
            </a:pPr>
            <a:endParaRPr lang="en-GB"/>
          </a:p>
        </p:txBody>
      </p:sp>
      <p:sp>
        <p:nvSpPr>
          <p:cNvPr id="6" name="Footer Placeholder 8">
            <a:extLst>
              <a:ext uri="{FF2B5EF4-FFF2-40B4-BE49-F238E27FC236}">
                <a16:creationId xmlns:a16="http://schemas.microsoft.com/office/drawing/2014/main" id="{1E25CCD8-9AC4-4B84-AA72-F7D5A75F9901}"/>
              </a:ext>
            </a:extLst>
          </p:cNvPr>
          <p:cNvSpPr>
            <a:spLocks noGrp="1"/>
          </p:cNvSpPr>
          <p:nvPr>
            <p:ph type="ftr" sz="quarter" idx="11"/>
          </p:nvPr>
        </p:nvSpPr>
        <p:spPr>
          <a:xfrm>
            <a:off x="2624138" y="6356350"/>
            <a:ext cx="4433887" cy="365125"/>
          </a:xfrm>
        </p:spPr>
        <p:txBody>
          <a:bodyPr/>
          <a:lstStyle>
            <a:lvl1pPr>
              <a:defRPr/>
            </a:lvl1pPr>
          </a:lstStyle>
          <a:p>
            <a:pPr>
              <a:defRPr/>
            </a:pPr>
            <a:endParaRPr lang="en-GB"/>
          </a:p>
        </p:txBody>
      </p:sp>
      <p:sp>
        <p:nvSpPr>
          <p:cNvPr id="7" name="Slide Number Placeholder 9">
            <a:extLst>
              <a:ext uri="{FF2B5EF4-FFF2-40B4-BE49-F238E27FC236}">
                <a16:creationId xmlns:a16="http://schemas.microsoft.com/office/drawing/2014/main" id="{14DEA838-93BC-45B0-86CC-16BCB83CA973}"/>
              </a:ext>
            </a:extLst>
          </p:cNvPr>
          <p:cNvSpPr>
            <a:spLocks noGrp="1"/>
          </p:cNvSpPr>
          <p:nvPr>
            <p:ph type="sldNum" sz="quarter" idx="12"/>
          </p:nvPr>
        </p:nvSpPr>
        <p:spPr/>
        <p:txBody>
          <a:bodyPr/>
          <a:lstStyle>
            <a:lvl1pPr>
              <a:defRPr/>
            </a:lvl1pPr>
          </a:lstStyle>
          <a:p>
            <a:fld id="{87E4D148-5B95-4858-9631-05D6CF05C792}" type="slidenum">
              <a:rPr lang="en-GB" altLang="en-US"/>
              <a:pPr/>
              <a:t>‹#›</a:t>
            </a:fld>
            <a:endParaRPr lang="en-GB" altLang="en-US"/>
          </a:p>
        </p:txBody>
      </p:sp>
    </p:spTree>
    <p:extLst>
      <p:ext uri="{BB962C8B-B14F-4D97-AF65-F5344CB8AC3E}">
        <p14:creationId xmlns:p14="http://schemas.microsoft.com/office/powerpoint/2010/main" val="762644715"/>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74F9CF-F8CF-447F-BF8D-288AC38B8B60}"/>
              </a:ext>
            </a:extLst>
          </p:cNvPr>
          <p:cNvSpPr/>
          <p:nvPr/>
        </p:nvSpPr>
        <p:spPr>
          <a:xfrm>
            <a:off x="0" y="758825"/>
            <a:ext cx="2582863" cy="5330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F6748E89-27B8-4663-9095-6939D2017EEF}"/>
              </a:ext>
            </a:extLst>
          </p:cNvPr>
          <p:cNvSpPr>
            <a:spLocks noGrp="1"/>
          </p:cNvSpPr>
          <p:nvPr>
            <p:ph type="title"/>
          </p:nvPr>
        </p:nvSpPr>
        <p:spPr>
          <a:xfrm>
            <a:off x="188913" y="1123950"/>
            <a:ext cx="2211387" cy="46005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a:extLst>
              <a:ext uri="{FF2B5EF4-FFF2-40B4-BE49-F238E27FC236}">
                <a16:creationId xmlns:a16="http://schemas.microsoft.com/office/drawing/2014/main" id="{537B2CE8-C777-42BC-AAFC-1EBA196541CE}"/>
              </a:ext>
            </a:extLst>
          </p:cNvPr>
          <p:cNvSpPr/>
          <p:nvPr/>
        </p:nvSpPr>
        <p:spPr>
          <a:xfrm>
            <a:off x="8861425" y="758825"/>
            <a:ext cx="288925" cy="5330825"/>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9" name="Text Placeholder 2">
            <a:extLst>
              <a:ext uri="{FF2B5EF4-FFF2-40B4-BE49-F238E27FC236}">
                <a16:creationId xmlns:a16="http://schemas.microsoft.com/office/drawing/2014/main" id="{F8597AD7-415F-4784-9AAD-F261F681B78A}"/>
              </a:ext>
            </a:extLst>
          </p:cNvPr>
          <p:cNvSpPr>
            <a:spLocks noGrp="1"/>
          </p:cNvSpPr>
          <p:nvPr>
            <p:ph type="body" idx="1"/>
          </p:nvPr>
        </p:nvSpPr>
        <p:spPr bwMode="auto">
          <a:xfrm>
            <a:off x="2901950" y="863600"/>
            <a:ext cx="54864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1D3C20F-817D-473D-9530-1D8FBEC27F51}"/>
              </a:ext>
            </a:extLst>
          </p:cNvPr>
          <p:cNvSpPr>
            <a:spLocks noGrp="1"/>
          </p:cNvSpPr>
          <p:nvPr>
            <p:ph type="dt" sz="half" idx="2"/>
          </p:nvPr>
        </p:nvSpPr>
        <p:spPr>
          <a:xfrm>
            <a:off x="196850" y="6356350"/>
            <a:ext cx="2057400" cy="365125"/>
          </a:xfrm>
          <a:prstGeom prst="rect">
            <a:avLst/>
          </a:prstGeom>
        </p:spPr>
        <p:txBody>
          <a:bodyPr vert="horz" lIns="91440" tIns="45720" rIns="91440" bIns="45720" rtlCol="0" anchor="ctr"/>
          <a:lstStyle>
            <a:lvl1pPr algn="l" eaLnBrk="1" hangingPunct="1">
              <a:defRPr sz="1000">
                <a:solidFill>
                  <a:schemeClr val="tx1">
                    <a:lumMod val="50000"/>
                    <a:lumOff val="50000"/>
                  </a:schemeClr>
                </a:solidFill>
              </a:defRPr>
            </a:lvl1pPr>
          </a:lstStyle>
          <a:p>
            <a:pPr>
              <a:defRPr/>
            </a:pPr>
            <a:endParaRPr lang="en-GB"/>
          </a:p>
        </p:txBody>
      </p:sp>
      <p:sp>
        <p:nvSpPr>
          <p:cNvPr id="5" name="Footer Placeholder 4">
            <a:extLst>
              <a:ext uri="{FF2B5EF4-FFF2-40B4-BE49-F238E27FC236}">
                <a16:creationId xmlns:a16="http://schemas.microsoft.com/office/drawing/2014/main" id="{001B9ADB-F90B-4495-8F5A-A50FCFEBE6F1}"/>
              </a:ext>
            </a:extLst>
          </p:cNvPr>
          <p:cNvSpPr>
            <a:spLocks noGrp="1"/>
          </p:cNvSpPr>
          <p:nvPr>
            <p:ph type="ftr" sz="quarter" idx="3"/>
          </p:nvPr>
        </p:nvSpPr>
        <p:spPr>
          <a:xfrm>
            <a:off x="2901950" y="6356350"/>
            <a:ext cx="4433888" cy="365125"/>
          </a:xfrm>
          <a:prstGeom prst="rect">
            <a:avLst/>
          </a:prstGeom>
        </p:spPr>
        <p:txBody>
          <a:bodyPr vert="horz" lIns="91440" tIns="45720" rIns="91440" bIns="45720" rtlCol="0" anchor="ctr"/>
          <a:lstStyle>
            <a:lvl1pPr algn="l" eaLnBrk="1" hangingPunct="1">
              <a:defRPr sz="1000">
                <a:solidFill>
                  <a:schemeClr val="tx1">
                    <a:lumMod val="50000"/>
                    <a:lumOff val="50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8797778D-BB96-4B11-9415-16C3E5D890CC}"/>
              </a:ext>
            </a:extLst>
          </p:cNvPr>
          <p:cNvSpPr>
            <a:spLocks noGrp="1"/>
          </p:cNvSpPr>
          <p:nvPr>
            <p:ph type="sldNum" sz="quarter" idx="4"/>
          </p:nvPr>
        </p:nvSpPr>
        <p:spPr>
          <a:xfrm>
            <a:off x="7975600" y="6356350"/>
            <a:ext cx="114776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b="1">
                <a:solidFill>
                  <a:schemeClr val="accent1"/>
                </a:solidFill>
              </a:defRPr>
            </a:lvl1pPr>
          </a:lstStyle>
          <a:p>
            <a:fld id="{10EF1418-80D5-4FAE-9CAE-E50FCD871E8C}"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311" r:id="rId1"/>
    <p:sldLayoutId id="2147484303" r:id="rId2"/>
    <p:sldLayoutId id="2147484304" r:id="rId3"/>
    <p:sldLayoutId id="2147484305" r:id="rId4"/>
    <p:sldLayoutId id="2147484306" r:id="rId5"/>
    <p:sldLayoutId id="2147484307" r:id="rId6"/>
    <p:sldLayoutId id="2147484312" r:id="rId7"/>
    <p:sldLayoutId id="2147484308" r:id="rId8"/>
    <p:sldLayoutId id="2147484313" r:id="rId9"/>
    <p:sldLayoutId id="2147484309" r:id="rId10"/>
    <p:sldLayoutId id="2147484310" r:id="rId11"/>
  </p:sldLayoutIdLst>
  <p:transition spd="med">
    <p:fade thruBlk="1"/>
  </p:transition>
  <p:txStyles>
    <p:titleStyle>
      <a:lvl1pPr algn="l" rtl="0" eaLnBrk="0" fontAlgn="base" hangingPunct="0">
        <a:lnSpc>
          <a:spcPct val="90000"/>
        </a:lnSpc>
        <a:spcBef>
          <a:spcPct val="0"/>
        </a:spcBef>
        <a:spcAft>
          <a:spcPct val="0"/>
        </a:spcAft>
        <a:defRPr sz="3000" kern="1200" spc="-60">
          <a:solidFill>
            <a:srgbClr val="FFFFFF"/>
          </a:solidFill>
          <a:latin typeface="+mj-lt"/>
          <a:ea typeface="+mj-ea"/>
          <a:cs typeface="+mj-cs"/>
        </a:defRPr>
      </a:lvl1pPr>
      <a:lvl2pPr algn="l" rtl="0" eaLnBrk="0" fontAlgn="base" hangingPunct="0">
        <a:lnSpc>
          <a:spcPct val="90000"/>
        </a:lnSpc>
        <a:spcBef>
          <a:spcPct val="0"/>
        </a:spcBef>
        <a:spcAft>
          <a:spcPct val="0"/>
        </a:spcAft>
        <a:defRPr sz="3000">
          <a:solidFill>
            <a:srgbClr val="FFFFFF"/>
          </a:solidFill>
          <a:latin typeface="Corbel" panose="020B0503020204020204" pitchFamily="34" charset="0"/>
        </a:defRPr>
      </a:lvl2pPr>
      <a:lvl3pPr algn="l" rtl="0" eaLnBrk="0" fontAlgn="base" hangingPunct="0">
        <a:lnSpc>
          <a:spcPct val="90000"/>
        </a:lnSpc>
        <a:spcBef>
          <a:spcPct val="0"/>
        </a:spcBef>
        <a:spcAft>
          <a:spcPct val="0"/>
        </a:spcAft>
        <a:defRPr sz="3000">
          <a:solidFill>
            <a:srgbClr val="FFFFFF"/>
          </a:solidFill>
          <a:latin typeface="Corbel" panose="020B0503020204020204" pitchFamily="34" charset="0"/>
        </a:defRPr>
      </a:lvl3pPr>
      <a:lvl4pPr algn="l" rtl="0" eaLnBrk="0" fontAlgn="base" hangingPunct="0">
        <a:lnSpc>
          <a:spcPct val="90000"/>
        </a:lnSpc>
        <a:spcBef>
          <a:spcPct val="0"/>
        </a:spcBef>
        <a:spcAft>
          <a:spcPct val="0"/>
        </a:spcAft>
        <a:defRPr sz="3000">
          <a:solidFill>
            <a:srgbClr val="FFFFFF"/>
          </a:solidFill>
          <a:latin typeface="Corbel" panose="020B0503020204020204" pitchFamily="34" charset="0"/>
        </a:defRPr>
      </a:lvl4pPr>
      <a:lvl5pPr algn="l" rtl="0" eaLnBrk="0" fontAlgn="base" hangingPunct="0">
        <a:lnSpc>
          <a:spcPct val="90000"/>
        </a:lnSpc>
        <a:spcBef>
          <a:spcPct val="0"/>
        </a:spcBef>
        <a:spcAft>
          <a:spcPct val="0"/>
        </a:spcAft>
        <a:defRPr sz="3000">
          <a:solidFill>
            <a:srgbClr val="FFFFFF"/>
          </a:solidFill>
          <a:latin typeface="Corbel" panose="020B0503020204020204" pitchFamily="34" charset="0"/>
        </a:defRPr>
      </a:lvl5pPr>
      <a:lvl6pPr marL="457200" algn="l" rtl="0" fontAlgn="base">
        <a:lnSpc>
          <a:spcPct val="90000"/>
        </a:lnSpc>
        <a:spcBef>
          <a:spcPct val="0"/>
        </a:spcBef>
        <a:spcAft>
          <a:spcPct val="0"/>
        </a:spcAft>
        <a:defRPr sz="3000">
          <a:solidFill>
            <a:srgbClr val="FFFFFF"/>
          </a:solidFill>
          <a:latin typeface="Corbel" panose="020B0503020204020204" pitchFamily="34" charset="0"/>
        </a:defRPr>
      </a:lvl6pPr>
      <a:lvl7pPr marL="914400" algn="l" rtl="0" fontAlgn="base">
        <a:lnSpc>
          <a:spcPct val="90000"/>
        </a:lnSpc>
        <a:spcBef>
          <a:spcPct val="0"/>
        </a:spcBef>
        <a:spcAft>
          <a:spcPct val="0"/>
        </a:spcAft>
        <a:defRPr sz="3000">
          <a:solidFill>
            <a:srgbClr val="FFFFFF"/>
          </a:solidFill>
          <a:latin typeface="Corbel" panose="020B0503020204020204" pitchFamily="34" charset="0"/>
        </a:defRPr>
      </a:lvl7pPr>
      <a:lvl8pPr marL="1371600" algn="l" rtl="0" fontAlgn="base">
        <a:lnSpc>
          <a:spcPct val="90000"/>
        </a:lnSpc>
        <a:spcBef>
          <a:spcPct val="0"/>
        </a:spcBef>
        <a:spcAft>
          <a:spcPct val="0"/>
        </a:spcAft>
        <a:defRPr sz="3000">
          <a:solidFill>
            <a:srgbClr val="FFFFFF"/>
          </a:solidFill>
          <a:latin typeface="Corbel" panose="020B0503020204020204" pitchFamily="34" charset="0"/>
        </a:defRPr>
      </a:lvl8pPr>
      <a:lvl9pPr marL="1828800" algn="l" rtl="0" fontAlgn="base">
        <a:lnSpc>
          <a:spcPct val="90000"/>
        </a:lnSpc>
        <a:spcBef>
          <a:spcPct val="0"/>
        </a:spcBef>
        <a:spcAft>
          <a:spcPct val="0"/>
        </a:spcAft>
        <a:defRPr sz="3000">
          <a:solidFill>
            <a:srgbClr val="FFFFFF"/>
          </a:solidFill>
          <a:latin typeface="Corbel" panose="020B0503020204020204" pitchFamily="34" charset="0"/>
        </a:defRPr>
      </a:lvl9pPr>
    </p:titleStyle>
    <p:bodyStyle>
      <a:lvl1pPr marL="182563" indent="-182563" algn="l" rtl="0" eaLnBrk="0" fontAlgn="base" hangingPunct="0">
        <a:lnSpc>
          <a:spcPct val="90000"/>
        </a:lnSpc>
        <a:spcBef>
          <a:spcPts val="1200"/>
        </a:spcBef>
        <a:spcAft>
          <a:spcPct val="0"/>
        </a:spcAft>
        <a:buClr>
          <a:schemeClr val="accent1"/>
        </a:buClr>
        <a:buFont typeface="Wingdings 2" panose="05020102010507070707" pitchFamily="18" charset="2"/>
        <a:buChar char=""/>
        <a:defRPr sz="1900" kern="1200">
          <a:solidFill>
            <a:srgbClr val="595959"/>
          </a:solidFill>
          <a:latin typeface="+mn-lt"/>
          <a:ea typeface="+mn-ea"/>
          <a:cs typeface="+mn-cs"/>
        </a:defRPr>
      </a:lvl1pPr>
      <a:lvl2pPr marL="685800" indent="-182563" algn="l" rtl="0" eaLnBrk="0" fontAlgn="base" hangingPunct="0">
        <a:lnSpc>
          <a:spcPct val="90000"/>
        </a:lnSpc>
        <a:spcBef>
          <a:spcPts val="250"/>
        </a:spcBef>
        <a:spcAft>
          <a:spcPts val="250"/>
        </a:spcAft>
        <a:buClr>
          <a:schemeClr val="accent1"/>
        </a:buClr>
        <a:buFont typeface="Wingdings 2" panose="05020102010507070707" pitchFamily="18" charset="2"/>
        <a:buChar char=""/>
        <a:defRPr sz="1700" kern="1200">
          <a:solidFill>
            <a:srgbClr val="595959"/>
          </a:solidFill>
          <a:latin typeface="+mn-lt"/>
          <a:ea typeface="+mn-ea"/>
          <a:cs typeface="+mn-cs"/>
        </a:defRPr>
      </a:lvl2pPr>
      <a:lvl3pPr marL="1143000" indent="-182563" algn="l" rtl="0" eaLnBrk="0" fontAlgn="base" hangingPunct="0">
        <a:lnSpc>
          <a:spcPct val="90000"/>
        </a:lnSpc>
        <a:spcBef>
          <a:spcPts val="250"/>
        </a:spcBef>
        <a:spcAft>
          <a:spcPts val="250"/>
        </a:spcAft>
        <a:buClr>
          <a:schemeClr val="accent1"/>
        </a:buClr>
        <a:buFont typeface="Wingdings 2" panose="05020102010507070707" pitchFamily="18" charset="2"/>
        <a:buChar char=""/>
        <a:defRPr sz="1500" kern="1200">
          <a:solidFill>
            <a:srgbClr val="595959"/>
          </a:solidFill>
          <a:latin typeface="+mn-lt"/>
          <a:ea typeface="+mn-ea"/>
          <a:cs typeface="+mn-cs"/>
        </a:defRPr>
      </a:lvl3pPr>
      <a:lvl4pPr marL="1600200" indent="-182563" algn="l" rtl="0" eaLnBrk="0" fontAlgn="base" hangingPunct="0">
        <a:lnSpc>
          <a:spcPct val="90000"/>
        </a:lnSpc>
        <a:spcBef>
          <a:spcPts val="250"/>
        </a:spcBef>
        <a:spcAft>
          <a:spcPts val="250"/>
        </a:spcAft>
        <a:buClr>
          <a:schemeClr val="accent1"/>
        </a:buClr>
        <a:buFont typeface="Wingdings 2" panose="05020102010507070707" pitchFamily="18" charset="2"/>
        <a:buChar char=""/>
        <a:defRPr sz="1300" kern="1200">
          <a:solidFill>
            <a:srgbClr val="595959"/>
          </a:solidFill>
          <a:latin typeface="+mn-lt"/>
          <a:ea typeface="+mn-ea"/>
          <a:cs typeface="+mn-cs"/>
        </a:defRPr>
      </a:lvl4pPr>
      <a:lvl5pPr marL="2057400" indent="-182563" algn="l" rtl="0" eaLnBrk="0" fontAlgn="base" hangingPunct="0">
        <a:lnSpc>
          <a:spcPct val="90000"/>
        </a:lnSpc>
        <a:spcBef>
          <a:spcPts val="250"/>
        </a:spcBef>
        <a:spcAft>
          <a:spcPts val="250"/>
        </a:spcAft>
        <a:buClr>
          <a:schemeClr val="accent1"/>
        </a:buClr>
        <a:buFont typeface="Wingdings 2" panose="05020102010507070707" pitchFamily="18" charset="2"/>
        <a:buChar char=""/>
        <a:defRPr sz="1300" kern="1200">
          <a:solidFill>
            <a:srgbClr val="595959"/>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0BB853-33C6-434D-BC11-EEE088997688}"/>
              </a:ext>
            </a:extLst>
          </p:cNvPr>
          <p:cNvSpPr/>
          <p:nvPr/>
        </p:nvSpPr>
        <p:spPr>
          <a:xfrm>
            <a:off x="0" y="758825"/>
            <a:ext cx="2582863" cy="5330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C711F768-4973-4C1E-B8B5-1B9E718BB7E6}"/>
              </a:ext>
            </a:extLst>
          </p:cNvPr>
          <p:cNvSpPr>
            <a:spLocks noGrp="1"/>
          </p:cNvSpPr>
          <p:nvPr>
            <p:ph type="title"/>
          </p:nvPr>
        </p:nvSpPr>
        <p:spPr>
          <a:xfrm>
            <a:off x="188913" y="1123950"/>
            <a:ext cx="2211387" cy="46005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a:extLst>
              <a:ext uri="{FF2B5EF4-FFF2-40B4-BE49-F238E27FC236}">
                <a16:creationId xmlns:a16="http://schemas.microsoft.com/office/drawing/2014/main" id="{459D6157-5FB3-436F-9675-A2E564CD6273}"/>
              </a:ext>
            </a:extLst>
          </p:cNvPr>
          <p:cNvSpPr/>
          <p:nvPr/>
        </p:nvSpPr>
        <p:spPr>
          <a:xfrm>
            <a:off x="8861425" y="758825"/>
            <a:ext cx="288925" cy="5330825"/>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3" name="Text Placeholder 2">
            <a:extLst>
              <a:ext uri="{FF2B5EF4-FFF2-40B4-BE49-F238E27FC236}">
                <a16:creationId xmlns:a16="http://schemas.microsoft.com/office/drawing/2014/main" id="{D4F640E6-07CC-4912-86E8-90A51A115335}"/>
              </a:ext>
            </a:extLst>
          </p:cNvPr>
          <p:cNvSpPr>
            <a:spLocks noGrp="1"/>
          </p:cNvSpPr>
          <p:nvPr>
            <p:ph type="body" idx="1"/>
          </p:nvPr>
        </p:nvSpPr>
        <p:spPr bwMode="auto">
          <a:xfrm>
            <a:off x="2901950" y="863600"/>
            <a:ext cx="54864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F8AD43A-8FDF-41D4-9558-BE8AD6A18A1B}"/>
              </a:ext>
            </a:extLst>
          </p:cNvPr>
          <p:cNvSpPr>
            <a:spLocks noGrp="1"/>
          </p:cNvSpPr>
          <p:nvPr>
            <p:ph type="dt" sz="half" idx="2"/>
          </p:nvPr>
        </p:nvSpPr>
        <p:spPr>
          <a:xfrm>
            <a:off x="196850" y="6356350"/>
            <a:ext cx="2057400" cy="365125"/>
          </a:xfrm>
          <a:prstGeom prst="rect">
            <a:avLst/>
          </a:prstGeom>
        </p:spPr>
        <p:txBody>
          <a:bodyPr vert="horz" lIns="91440" tIns="45720" rIns="91440" bIns="45720" rtlCol="0" anchor="ctr"/>
          <a:lstStyle>
            <a:lvl1pPr algn="l" eaLnBrk="1" hangingPunct="1">
              <a:defRPr sz="1000">
                <a:solidFill>
                  <a:schemeClr val="tx1">
                    <a:lumMod val="50000"/>
                    <a:lumOff val="50000"/>
                  </a:schemeClr>
                </a:solidFill>
              </a:defRPr>
            </a:lvl1pPr>
          </a:lstStyle>
          <a:p>
            <a:pPr>
              <a:defRPr/>
            </a:pPr>
            <a:endParaRPr lang="en-GB"/>
          </a:p>
        </p:txBody>
      </p:sp>
      <p:sp>
        <p:nvSpPr>
          <p:cNvPr id="5" name="Footer Placeholder 4">
            <a:extLst>
              <a:ext uri="{FF2B5EF4-FFF2-40B4-BE49-F238E27FC236}">
                <a16:creationId xmlns:a16="http://schemas.microsoft.com/office/drawing/2014/main" id="{31B3F2E7-0888-4BB3-860F-9B525060EDC3}"/>
              </a:ext>
            </a:extLst>
          </p:cNvPr>
          <p:cNvSpPr>
            <a:spLocks noGrp="1"/>
          </p:cNvSpPr>
          <p:nvPr>
            <p:ph type="ftr" sz="quarter" idx="3"/>
          </p:nvPr>
        </p:nvSpPr>
        <p:spPr>
          <a:xfrm>
            <a:off x="2901950" y="6356350"/>
            <a:ext cx="4433888" cy="365125"/>
          </a:xfrm>
          <a:prstGeom prst="rect">
            <a:avLst/>
          </a:prstGeom>
        </p:spPr>
        <p:txBody>
          <a:bodyPr vert="horz" lIns="91440" tIns="45720" rIns="91440" bIns="45720" rtlCol="0" anchor="ctr"/>
          <a:lstStyle>
            <a:lvl1pPr algn="l" eaLnBrk="1" hangingPunct="1">
              <a:defRPr sz="1000">
                <a:solidFill>
                  <a:schemeClr val="tx1">
                    <a:lumMod val="50000"/>
                    <a:lumOff val="50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7F831013-D864-448A-9DDC-96B437D9844D}"/>
              </a:ext>
            </a:extLst>
          </p:cNvPr>
          <p:cNvSpPr>
            <a:spLocks noGrp="1"/>
          </p:cNvSpPr>
          <p:nvPr>
            <p:ph type="sldNum" sz="quarter" idx="4"/>
          </p:nvPr>
        </p:nvSpPr>
        <p:spPr>
          <a:xfrm>
            <a:off x="7975600" y="6356350"/>
            <a:ext cx="114776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b="1">
                <a:solidFill>
                  <a:schemeClr val="accent1"/>
                </a:solidFill>
              </a:defRPr>
            </a:lvl1pPr>
          </a:lstStyle>
          <a:p>
            <a:fld id="{FCDEA99D-6D4E-4BEC-98C1-1622EB8BE1B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Lst>
  <p:transition spd="med">
    <p:fade thruBlk="1"/>
  </p:transition>
  <p:txStyles>
    <p:titleStyle>
      <a:lvl1pPr algn="l" rtl="0" eaLnBrk="0" fontAlgn="base" hangingPunct="0">
        <a:lnSpc>
          <a:spcPct val="90000"/>
        </a:lnSpc>
        <a:spcBef>
          <a:spcPct val="0"/>
        </a:spcBef>
        <a:spcAft>
          <a:spcPct val="0"/>
        </a:spcAft>
        <a:defRPr sz="3000" kern="1200" spc="-60">
          <a:solidFill>
            <a:srgbClr val="FFFFFF"/>
          </a:solidFill>
          <a:latin typeface="+mj-lt"/>
          <a:ea typeface="+mj-ea"/>
          <a:cs typeface="+mj-cs"/>
        </a:defRPr>
      </a:lvl1pPr>
      <a:lvl2pPr algn="l" rtl="0" eaLnBrk="0" fontAlgn="base" hangingPunct="0">
        <a:lnSpc>
          <a:spcPct val="90000"/>
        </a:lnSpc>
        <a:spcBef>
          <a:spcPct val="0"/>
        </a:spcBef>
        <a:spcAft>
          <a:spcPct val="0"/>
        </a:spcAft>
        <a:defRPr sz="3000">
          <a:solidFill>
            <a:srgbClr val="FFFFFF"/>
          </a:solidFill>
          <a:latin typeface="Corbel" panose="020B0503020204020204" pitchFamily="34" charset="0"/>
        </a:defRPr>
      </a:lvl2pPr>
      <a:lvl3pPr algn="l" rtl="0" eaLnBrk="0" fontAlgn="base" hangingPunct="0">
        <a:lnSpc>
          <a:spcPct val="90000"/>
        </a:lnSpc>
        <a:spcBef>
          <a:spcPct val="0"/>
        </a:spcBef>
        <a:spcAft>
          <a:spcPct val="0"/>
        </a:spcAft>
        <a:defRPr sz="3000">
          <a:solidFill>
            <a:srgbClr val="FFFFFF"/>
          </a:solidFill>
          <a:latin typeface="Corbel" panose="020B0503020204020204" pitchFamily="34" charset="0"/>
        </a:defRPr>
      </a:lvl3pPr>
      <a:lvl4pPr algn="l" rtl="0" eaLnBrk="0" fontAlgn="base" hangingPunct="0">
        <a:lnSpc>
          <a:spcPct val="90000"/>
        </a:lnSpc>
        <a:spcBef>
          <a:spcPct val="0"/>
        </a:spcBef>
        <a:spcAft>
          <a:spcPct val="0"/>
        </a:spcAft>
        <a:defRPr sz="3000">
          <a:solidFill>
            <a:srgbClr val="FFFFFF"/>
          </a:solidFill>
          <a:latin typeface="Corbel" panose="020B0503020204020204" pitchFamily="34" charset="0"/>
        </a:defRPr>
      </a:lvl4pPr>
      <a:lvl5pPr algn="l" rtl="0" eaLnBrk="0" fontAlgn="base" hangingPunct="0">
        <a:lnSpc>
          <a:spcPct val="90000"/>
        </a:lnSpc>
        <a:spcBef>
          <a:spcPct val="0"/>
        </a:spcBef>
        <a:spcAft>
          <a:spcPct val="0"/>
        </a:spcAft>
        <a:defRPr sz="3000">
          <a:solidFill>
            <a:srgbClr val="FFFFFF"/>
          </a:solidFill>
          <a:latin typeface="Corbel" panose="020B0503020204020204" pitchFamily="34" charset="0"/>
        </a:defRPr>
      </a:lvl5pPr>
      <a:lvl6pPr marL="457200" algn="l" rtl="0" fontAlgn="base">
        <a:lnSpc>
          <a:spcPct val="90000"/>
        </a:lnSpc>
        <a:spcBef>
          <a:spcPct val="0"/>
        </a:spcBef>
        <a:spcAft>
          <a:spcPct val="0"/>
        </a:spcAft>
        <a:defRPr sz="3000">
          <a:solidFill>
            <a:srgbClr val="FFFFFF"/>
          </a:solidFill>
          <a:latin typeface="Corbel" panose="020B0503020204020204" pitchFamily="34" charset="0"/>
        </a:defRPr>
      </a:lvl6pPr>
      <a:lvl7pPr marL="914400" algn="l" rtl="0" fontAlgn="base">
        <a:lnSpc>
          <a:spcPct val="90000"/>
        </a:lnSpc>
        <a:spcBef>
          <a:spcPct val="0"/>
        </a:spcBef>
        <a:spcAft>
          <a:spcPct val="0"/>
        </a:spcAft>
        <a:defRPr sz="3000">
          <a:solidFill>
            <a:srgbClr val="FFFFFF"/>
          </a:solidFill>
          <a:latin typeface="Corbel" panose="020B0503020204020204" pitchFamily="34" charset="0"/>
        </a:defRPr>
      </a:lvl7pPr>
      <a:lvl8pPr marL="1371600" algn="l" rtl="0" fontAlgn="base">
        <a:lnSpc>
          <a:spcPct val="90000"/>
        </a:lnSpc>
        <a:spcBef>
          <a:spcPct val="0"/>
        </a:spcBef>
        <a:spcAft>
          <a:spcPct val="0"/>
        </a:spcAft>
        <a:defRPr sz="3000">
          <a:solidFill>
            <a:srgbClr val="FFFFFF"/>
          </a:solidFill>
          <a:latin typeface="Corbel" panose="020B0503020204020204" pitchFamily="34" charset="0"/>
        </a:defRPr>
      </a:lvl8pPr>
      <a:lvl9pPr marL="1828800" algn="l" rtl="0" fontAlgn="base">
        <a:lnSpc>
          <a:spcPct val="90000"/>
        </a:lnSpc>
        <a:spcBef>
          <a:spcPct val="0"/>
        </a:spcBef>
        <a:spcAft>
          <a:spcPct val="0"/>
        </a:spcAft>
        <a:defRPr sz="3000">
          <a:solidFill>
            <a:srgbClr val="FFFFFF"/>
          </a:solidFill>
          <a:latin typeface="Corbel" panose="020B0503020204020204" pitchFamily="34" charset="0"/>
        </a:defRPr>
      </a:lvl9pPr>
    </p:titleStyle>
    <p:bodyStyle>
      <a:lvl1pPr marL="182563" indent="-182563" algn="l" rtl="0" eaLnBrk="0" fontAlgn="base" hangingPunct="0">
        <a:lnSpc>
          <a:spcPct val="90000"/>
        </a:lnSpc>
        <a:spcBef>
          <a:spcPts val="1200"/>
        </a:spcBef>
        <a:spcAft>
          <a:spcPct val="0"/>
        </a:spcAft>
        <a:buClr>
          <a:schemeClr val="accent1"/>
        </a:buClr>
        <a:buFont typeface="Wingdings 2" panose="05020102010507070707" pitchFamily="18" charset="2"/>
        <a:buChar char=""/>
        <a:defRPr sz="1900" kern="1200">
          <a:solidFill>
            <a:srgbClr val="595959"/>
          </a:solidFill>
          <a:latin typeface="+mn-lt"/>
          <a:ea typeface="+mn-ea"/>
          <a:cs typeface="+mn-cs"/>
        </a:defRPr>
      </a:lvl1pPr>
      <a:lvl2pPr marL="685800" indent="-182563" algn="l" rtl="0" eaLnBrk="0" fontAlgn="base" hangingPunct="0">
        <a:lnSpc>
          <a:spcPct val="90000"/>
        </a:lnSpc>
        <a:spcBef>
          <a:spcPts val="250"/>
        </a:spcBef>
        <a:spcAft>
          <a:spcPts val="250"/>
        </a:spcAft>
        <a:buClr>
          <a:schemeClr val="accent1"/>
        </a:buClr>
        <a:buFont typeface="Wingdings 2" panose="05020102010507070707" pitchFamily="18" charset="2"/>
        <a:buChar char=""/>
        <a:defRPr sz="1700" kern="1200">
          <a:solidFill>
            <a:srgbClr val="595959"/>
          </a:solidFill>
          <a:latin typeface="+mn-lt"/>
          <a:ea typeface="+mn-ea"/>
          <a:cs typeface="+mn-cs"/>
        </a:defRPr>
      </a:lvl2pPr>
      <a:lvl3pPr marL="1143000" indent="-182563" algn="l" rtl="0" eaLnBrk="0" fontAlgn="base" hangingPunct="0">
        <a:lnSpc>
          <a:spcPct val="90000"/>
        </a:lnSpc>
        <a:spcBef>
          <a:spcPts val="250"/>
        </a:spcBef>
        <a:spcAft>
          <a:spcPts val="250"/>
        </a:spcAft>
        <a:buClr>
          <a:schemeClr val="accent1"/>
        </a:buClr>
        <a:buFont typeface="Wingdings 2" panose="05020102010507070707" pitchFamily="18" charset="2"/>
        <a:buChar char=""/>
        <a:defRPr sz="1500" kern="1200">
          <a:solidFill>
            <a:srgbClr val="595959"/>
          </a:solidFill>
          <a:latin typeface="+mn-lt"/>
          <a:ea typeface="+mn-ea"/>
          <a:cs typeface="+mn-cs"/>
        </a:defRPr>
      </a:lvl3pPr>
      <a:lvl4pPr marL="1600200" indent="-182563" algn="l" rtl="0" eaLnBrk="0" fontAlgn="base" hangingPunct="0">
        <a:lnSpc>
          <a:spcPct val="90000"/>
        </a:lnSpc>
        <a:spcBef>
          <a:spcPts val="250"/>
        </a:spcBef>
        <a:spcAft>
          <a:spcPts val="250"/>
        </a:spcAft>
        <a:buClr>
          <a:schemeClr val="accent1"/>
        </a:buClr>
        <a:buFont typeface="Wingdings 2" panose="05020102010507070707" pitchFamily="18" charset="2"/>
        <a:buChar char=""/>
        <a:defRPr sz="1300" kern="1200">
          <a:solidFill>
            <a:srgbClr val="595959"/>
          </a:solidFill>
          <a:latin typeface="+mn-lt"/>
          <a:ea typeface="+mn-ea"/>
          <a:cs typeface="+mn-cs"/>
        </a:defRPr>
      </a:lvl4pPr>
      <a:lvl5pPr marL="2057400" indent="-182563" algn="l" rtl="0" eaLnBrk="0" fontAlgn="base" hangingPunct="0">
        <a:lnSpc>
          <a:spcPct val="90000"/>
        </a:lnSpc>
        <a:spcBef>
          <a:spcPts val="250"/>
        </a:spcBef>
        <a:spcAft>
          <a:spcPts val="250"/>
        </a:spcAft>
        <a:buClr>
          <a:schemeClr val="accent1"/>
        </a:buClr>
        <a:buFont typeface="Wingdings 2" panose="05020102010507070707" pitchFamily="18" charset="2"/>
        <a:buChar char=""/>
        <a:defRPr sz="1300" kern="1200">
          <a:solidFill>
            <a:srgbClr val="595959"/>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AFE2243-1B46-4921-96D4-813DCDC8E940}"/>
              </a:ext>
            </a:extLst>
          </p:cNvPr>
          <p:cNvSpPr>
            <a:spLocks noGrp="1"/>
          </p:cNvSpPr>
          <p:nvPr>
            <p:ph type="ctrTitle"/>
          </p:nvPr>
        </p:nvSpPr>
        <p:spPr>
          <a:xfrm>
            <a:off x="801688" y="1298575"/>
            <a:ext cx="5486400" cy="3254375"/>
          </a:xfrm>
        </p:spPr>
        <p:txBody>
          <a:bodyPr/>
          <a:lstStyle/>
          <a:p>
            <a:pPr eaLnBrk="1" fontAlgn="auto" hangingPunct="1">
              <a:spcAft>
                <a:spcPts val="0"/>
              </a:spcAft>
              <a:defRPr/>
            </a:pPr>
            <a:r>
              <a:rPr lang="en-GB" altLang="en-US" dirty="0"/>
              <a:t>Crich 2022</a:t>
            </a:r>
          </a:p>
        </p:txBody>
      </p:sp>
      <p:sp>
        <p:nvSpPr>
          <p:cNvPr id="15363" name="Subtitle 2">
            <a:extLst>
              <a:ext uri="{FF2B5EF4-FFF2-40B4-BE49-F238E27FC236}">
                <a16:creationId xmlns:a16="http://schemas.microsoft.com/office/drawing/2014/main" id="{04F92142-6D60-4F57-B468-E843876A2E68}"/>
              </a:ext>
            </a:extLst>
          </p:cNvPr>
          <p:cNvSpPr>
            <a:spLocks noGrp="1"/>
          </p:cNvSpPr>
          <p:nvPr>
            <p:ph type="subTitle" idx="1"/>
          </p:nvPr>
        </p:nvSpPr>
        <p:spPr>
          <a:xfrm>
            <a:off x="825500" y="4670425"/>
            <a:ext cx="5486400" cy="914400"/>
          </a:xfrm>
        </p:spPr>
        <p:txBody>
          <a:bodyPr rtlCol="0"/>
          <a:lstStyle/>
          <a:p>
            <a:pPr eaLnBrk="1" fontAlgn="auto" hangingPunct="1">
              <a:spcAft>
                <a:spcPts val="0"/>
              </a:spcAft>
              <a:defRPr/>
            </a:pPr>
            <a:r>
              <a:rPr lang="en-GB" altLang="en-US"/>
              <a:t>Parents’ meeting</a:t>
            </a: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91CCAEC-8C33-47E5-97BD-7A9B441B3D95}"/>
              </a:ext>
            </a:extLst>
          </p:cNvPr>
          <p:cNvSpPr>
            <a:spLocks noGrp="1" noRot="1" noChangeArrowheads="1"/>
          </p:cNvSpPr>
          <p:nvPr>
            <p:ph type="title"/>
          </p:nvPr>
        </p:nvSpPr>
        <p:spPr/>
        <p:txBody>
          <a:bodyPr/>
          <a:lstStyle/>
          <a:p>
            <a:pPr eaLnBrk="1" fontAlgn="auto" hangingPunct="1">
              <a:spcAft>
                <a:spcPts val="0"/>
              </a:spcAft>
              <a:defRPr/>
            </a:pPr>
            <a:r>
              <a:rPr lang="en-GB" altLang="en-US"/>
              <a:t>Evening Activities</a:t>
            </a:r>
          </a:p>
        </p:txBody>
      </p:sp>
      <p:pic>
        <p:nvPicPr>
          <p:cNvPr id="28675" name="Picture 5" descr="Image">
            <a:extLst>
              <a:ext uri="{FF2B5EF4-FFF2-40B4-BE49-F238E27FC236}">
                <a16:creationId xmlns:a16="http://schemas.microsoft.com/office/drawing/2014/main" id="{A93BAC1C-8684-417A-984B-D0ADACA684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2116138"/>
            <a:ext cx="26638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7" descr="Image">
            <a:extLst>
              <a:ext uri="{FF2B5EF4-FFF2-40B4-BE49-F238E27FC236}">
                <a16:creationId xmlns:a16="http://schemas.microsoft.com/office/drawing/2014/main" id="{C4E0E860-C5F4-4ACC-9D19-46EDBFE80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628775"/>
            <a:ext cx="2527300"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F6D4FCC-55C4-4F6E-AEDF-5E9AF0FABCEF}"/>
              </a:ext>
            </a:extLst>
          </p:cNvPr>
          <p:cNvSpPr>
            <a:spLocks noGrp="1" noRot="1" noChangeArrowheads="1"/>
          </p:cNvSpPr>
          <p:nvPr>
            <p:ph type="title"/>
          </p:nvPr>
        </p:nvSpPr>
        <p:spPr/>
        <p:txBody>
          <a:bodyPr/>
          <a:lstStyle/>
          <a:p>
            <a:pPr eaLnBrk="1" fontAlgn="auto" hangingPunct="1">
              <a:spcAft>
                <a:spcPts val="0"/>
              </a:spcAft>
              <a:defRPr/>
            </a:pPr>
            <a:endParaRPr lang="en-US" altLang="en-US"/>
          </a:p>
        </p:txBody>
      </p:sp>
      <p:pic>
        <p:nvPicPr>
          <p:cNvPr id="29699" name="Picture 2">
            <a:extLst>
              <a:ext uri="{FF2B5EF4-FFF2-40B4-BE49-F238E27FC236}">
                <a16:creationId xmlns:a16="http://schemas.microsoft.com/office/drawing/2014/main" id="{B48B4D5C-6379-4971-A685-7CAB6C223B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096963"/>
            <a:ext cx="6115050"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Content Placeholder 3">
            <a:extLst>
              <a:ext uri="{FF2B5EF4-FFF2-40B4-BE49-F238E27FC236}">
                <a16:creationId xmlns:a16="http://schemas.microsoft.com/office/drawing/2014/main" id="{619FBF89-4FC9-4F94-A8FB-2B4DEA97C5DC}"/>
              </a:ext>
            </a:extLst>
          </p:cNvPr>
          <p:cNvSpPr>
            <a:spLocks noGrp="1"/>
          </p:cNvSpPr>
          <p:nvPr>
            <p:ph idx="1"/>
          </p:nvPr>
        </p:nvSpPr>
        <p:spPr/>
        <p:txBody>
          <a:bodyPr/>
          <a:lstStyle/>
          <a:p>
            <a:endParaRPr lang="en-US" altLang="en-US"/>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Kit list</a:t>
            </a:r>
            <a:endParaRPr lang="en-GB" dirty="0"/>
          </a:p>
        </p:txBody>
      </p:sp>
      <p:sp>
        <p:nvSpPr>
          <p:cNvPr id="3" name="Content Placeholder 2"/>
          <p:cNvSpPr>
            <a:spLocks noGrp="1"/>
          </p:cNvSpPr>
          <p:nvPr>
            <p:ph idx="1"/>
          </p:nvPr>
        </p:nvSpPr>
        <p:spPr/>
        <p:txBody>
          <a:bodyPr/>
          <a:lstStyle/>
          <a:p>
            <a:r>
              <a:rPr lang="en-US" dirty="0" smtClean="0"/>
              <a:t>Toiletries and a towel</a:t>
            </a:r>
          </a:p>
          <a:p>
            <a:r>
              <a:rPr lang="en-US" dirty="0" smtClean="0"/>
              <a:t>Pyjamas and slippers (or indoor shoes)</a:t>
            </a:r>
          </a:p>
          <a:p>
            <a:r>
              <a:rPr lang="en-US" dirty="0" smtClean="0"/>
              <a:t>Warm clothing just in case!</a:t>
            </a:r>
          </a:p>
          <a:p>
            <a:r>
              <a:rPr lang="en-US" dirty="0" smtClean="0"/>
              <a:t>Sun cream and a hat</a:t>
            </a:r>
          </a:p>
          <a:p>
            <a:r>
              <a:rPr lang="en-US" dirty="0" smtClean="0"/>
              <a:t>Waterproof coat</a:t>
            </a:r>
          </a:p>
          <a:p>
            <a:r>
              <a:rPr lang="en-US" dirty="0" smtClean="0"/>
              <a:t>Shoes/boots (could get muddy)</a:t>
            </a:r>
          </a:p>
          <a:p>
            <a:r>
              <a:rPr lang="en-US" dirty="0" smtClean="0"/>
              <a:t>Spending money for snacks/souvenirs in the tuck shop</a:t>
            </a:r>
          </a:p>
          <a:p>
            <a:r>
              <a:rPr lang="en-US" dirty="0" smtClean="0"/>
              <a:t>Water bottle</a:t>
            </a:r>
          </a:p>
          <a:p>
            <a:r>
              <a:rPr lang="en-US" dirty="0" smtClean="0"/>
              <a:t>Small rucksack (large enough to carry lunch and a waterproof</a:t>
            </a:r>
          </a:p>
          <a:p>
            <a:endParaRPr lang="en-GB" dirty="0"/>
          </a:p>
        </p:txBody>
      </p:sp>
    </p:spTree>
    <p:extLst>
      <p:ext uri="{BB962C8B-B14F-4D97-AF65-F5344CB8AC3E}">
        <p14:creationId xmlns:p14="http://schemas.microsoft.com/office/powerpoint/2010/main" val="3911859063"/>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BE03946D-345C-4D83-AA2A-9B29FB0666D6}"/>
              </a:ext>
            </a:extLst>
          </p:cNvPr>
          <p:cNvSpPr>
            <a:spLocks noGrp="1"/>
          </p:cNvSpPr>
          <p:nvPr>
            <p:ph type="title"/>
          </p:nvPr>
        </p:nvSpPr>
        <p:spPr/>
        <p:txBody>
          <a:bodyPr/>
          <a:lstStyle/>
          <a:p>
            <a:pPr eaLnBrk="1" fontAlgn="auto" hangingPunct="1">
              <a:spcAft>
                <a:spcPts val="0"/>
              </a:spcAft>
              <a:defRPr/>
            </a:pPr>
            <a:r>
              <a:rPr lang="en-GB" altLang="en-US"/>
              <a:t>Some rules</a:t>
            </a:r>
          </a:p>
        </p:txBody>
      </p:sp>
      <p:sp>
        <p:nvSpPr>
          <p:cNvPr id="36867" name="Content Placeholder 2">
            <a:extLst>
              <a:ext uri="{FF2B5EF4-FFF2-40B4-BE49-F238E27FC236}">
                <a16:creationId xmlns:a16="http://schemas.microsoft.com/office/drawing/2014/main" id="{6A7ADAF2-20D5-4747-ABBB-1FAC01B184C2}"/>
              </a:ext>
            </a:extLst>
          </p:cNvPr>
          <p:cNvSpPr>
            <a:spLocks noGrp="1"/>
          </p:cNvSpPr>
          <p:nvPr>
            <p:ph idx="1"/>
          </p:nvPr>
        </p:nvSpPr>
        <p:spPr/>
        <p:txBody>
          <a:bodyPr/>
          <a:lstStyle/>
          <a:p>
            <a:pPr eaLnBrk="1" hangingPunct="1">
              <a:defRPr/>
            </a:pPr>
            <a:r>
              <a:rPr lang="en-GB" altLang="en-US" dirty="0"/>
              <a:t>No mobile phones, </a:t>
            </a:r>
            <a:r>
              <a:rPr lang="en-GB" altLang="en-US" dirty="0" err="1"/>
              <a:t>ipads</a:t>
            </a:r>
            <a:r>
              <a:rPr lang="en-GB" altLang="en-US" dirty="0"/>
              <a:t>, </a:t>
            </a:r>
            <a:r>
              <a:rPr lang="en-GB" altLang="en-US" dirty="0" err="1"/>
              <a:t>ipods</a:t>
            </a:r>
            <a:endParaRPr lang="en-GB" altLang="en-US" dirty="0"/>
          </a:p>
          <a:p>
            <a:pPr eaLnBrk="1" hangingPunct="1">
              <a:defRPr/>
            </a:pPr>
            <a:endParaRPr lang="en-GB" altLang="en-US" dirty="0"/>
          </a:p>
          <a:p>
            <a:pPr eaLnBrk="1" hangingPunct="1">
              <a:defRPr/>
            </a:pPr>
            <a:r>
              <a:rPr lang="en-GB" altLang="en-US" dirty="0"/>
              <a:t>No contact unless emergency</a:t>
            </a:r>
          </a:p>
          <a:p>
            <a:pPr eaLnBrk="1" hangingPunct="1">
              <a:defRPr/>
            </a:pPr>
            <a:endParaRPr lang="en-GB" altLang="en-US" dirty="0"/>
          </a:p>
          <a:p>
            <a:pPr eaLnBrk="1" hangingPunct="1">
              <a:defRPr/>
            </a:pPr>
            <a:r>
              <a:rPr lang="en-GB" altLang="en-US" dirty="0"/>
              <a:t>Code of conduct</a:t>
            </a:r>
          </a:p>
          <a:p>
            <a:pPr eaLnBrk="1" hangingPunct="1">
              <a:defRPr/>
            </a:pPr>
            <a:endParaRPr lang="en-GB" altLang="en-US" dirty="0"/>
          </a:p>
          <a:p>
            <a:pPr eaLnBrk="1" hangingPunct="1">
              <a:defRPr/>
            </a:pPr>
            <a:endParaRPr lang="en-GB" altLang="en-US" dirty="0"/>
          </a:p>
          <a:p>
            <a:pPr marL="0" indent="0" eaLnBrk="1" hangingPunct="1">
              <a:buFont typeface="Wingdings 2" panose="05020102010507070707" pitchFamily="18" charset="2"/>
              <a:buNone/>
              <a:defRPr/>
            </a:pPr>
            <a:endParaRPr lang="en-GB" altLang="en-US" dirty="0"/>
          </a:p>
          <a:p>
            <a:pPr eaLnBrk="1" hangingPunct="1">
              <a:defRPr/>
            </a:pPr>
            <a:endParaRPr lang="en-GB" altLang="en-US" dirty="0"/>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45E56-40CE-4D8C-BD0F-3B8DE4186241}"/>
              </a:ext>
            </a:extLst>
          </p:cNvPr>
          <p:cNvSpPr>
            <a:spLocks noGrp="1"/>
          </p:cNvSpPr>
          <p:nvPr>
            <p:ph type="title"/>
          </p:nvPr>
        </p:nvSpPr>
        <p:spPr/>
        <p:txBody>
          <a:bodyPr/>
          <a:lstStyle/>
          <a:p>
            <a:pPr>
              <a:defRPr/>
            </a:pPr>
            <a:r>
              <a:rPr lang="en-GB" dirty="0"/>
              <a:t>Other info</a:t>
            </a:r>
          </a:p>
        </p:txBody>
      </p:sp>
      <p:sp>
        <p:nvSpPr>
          <p:cNvPr id="40963" name="Content Placeholder 2">
            <a:extLst>
              <a:ext uri="{FF2B5EF4-FFF2-40B4-BE49-F238E27FC236}">
                <a16:creationId xmlns:a16="http://schemas.microsoft.com/office/drawing/2014/main" id="{6641E616-60CD-43F4-84F6-62A1458FEA71}"/>
              </a:ext>
            </a:extLst>
          </p:cNvPr>
          <p:cNvSpPr>
            <a:spLocks noGrp="1"/>
          </p:cNvSpPr>
          <p:nvPr>
            <p:ph idx="1"/>
          </p:nvPr>
        </p:nvSpPr>
        <p:spPr/>
        <p:txBody>
          <a:bodyPr/>
          <a:lstStyle/>
          <a:p>
            <a:pPr marL="182245" indent="-182245">
              <a:defRPr/>
            </a:pPr>
            <a:r>
              <a:rPr lang="en-GB" altLang="en-US" dirty="0"/>
              <a:t>Sharing with other school</a:t>
            </a:r>
            <a:endParaRPr lang="en-US" dirty="0"/>
          </a:p>
          <a:p>
            <a:pPr marL="182245" indent="-182245">
              <a:defRPr/>
            </a:pPr>
            <a:r>
              <a:rPr lang="en-GB" altLang="en-US" dirty="0"/>
              <a:t>Separate dorms allocated on day of arrival.  All rooms are locked and each child will have their own key </a:t>
            </a:r>
            <a:r>
              <a:rPr lang="en-GB" altLang="en-US" dirty="0" smtClean="0"/>
              <a:t>card</a:t>
            </a:r>
            <a:endParaRPr lang="en-GB" altLang="en-US" dirty="0"/>
          </a:p>
          <a:p>
            <a:pPr marL="182245" indent="-182245">
              <a:defRPr/>
            </a:pPr>
            <a:r>
              <a:rPr lang="en-GB" altLang="en-US" dirty="0"/>
              <a:t>All rooms are </a:t>
            </a:r>
            <a:r>
              <a:rPr lang="en-GB" altLang="en-US" dirty="0" err="1" smtClean="0"/>
              <a:t>en</a:t>
            </a:r>
            <a:r>
              <a:rPr lang="en-GB" altLang="en-US" dirty="0" smtClean="0"/>
              <a:t>-suite</a:t>
            </a:r>
            <a:endParaRPr lang="en-GB" altLang="en-US" dirty="0"/>
          </a:p>
          <a:p>
            <a:pPr marL="182245" indent="-182245">
              <a:defRPr/>
            </a:pPr>
            <a:r>
              <a:rPr lang="en-US" altLang="en-US" dirty="0"/>
              <a:t>All children and staff will be in the same </a:t>
            </a:r>
            <a:r>
              <a:rPr lang="en-US" altLang="en-US" dirty="0" smtClean="0"/>
              <a:t>building</a:t>
            </a:r>
            <a:endParaRPr lang="en-GB" altLang="en-US" dirty="0"/>
          </a:p>
          <a:p>
            <a:pPr marL="182245" indent="-182245">
              <a:defRPr/>
            </a:pPr>
            <a:r>
              <a:rPr lang="en-GB" altLang="en-US" dirty="0"/>
              <a:t>Food is provided by The Briars (need to bring your own packed lunch on the Monday</a:t>
            </a:r>
            <a:r>
              <a:rPr lang="en-GB" altLang="en-US" dirty="0" smtClean="0"/>
              <a:t>) – dietary requirements will be catered for</a:t>
            </a:r>
            <a:endParaRPr lang="en-GB" altLang="en-US" dirty="0"/>
          </a:p>
          <a:p>
            <a:pPr marL="182245" indent="-182245">
              <a:defRPr/>
            </a:pPr>
            <a:r>
              <a:rPr lang="en-GB" altLang="en-US" dirty="0"/>
              <a:t>Medical </a:t>
            </a:r>
            <a:r>
              <a:rPr lang="en-GB" altLang="en-US" dirty="0" smtClean="0"/>
              <a:t>– any medical requirements must be made known to staff</a:t>
            </a:r>
            <a:endParaRPr lang="en-GB" altLang="en-US" dirty="0"/>
          </a:p>
          <a:p>
            <a:pPr marL="182245" indent="-182245">
              <a:defRPr/>
            </a:pPr>
            <a:r>
              <a:rPr lang="en-GB" altLang="en-US" dirty="0"/>
              <a:t>Staff – Miss Baraclough, Mrs Reilly and Mrs Johnson</a:t>
            </a:r>
          </a:p>
          <a:p>
            <a:pPr marL="0" indent="0">
              <a:buFont typeface="Wingdings 2" panose="05020102010507070707" pitchFamily="18" charset="2"/>
              <a:buNone/>
              <a:defRPr/>
            </a:pPr>
            <a:endParaRPr lang="en-GB" altLang="en-US" dirty="0"/>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menu</a:t>
            </a:r>
            <a:endParaRPr lang="en-GB" dirty="0"/>
          </a:p>
        </p:txBody>
      </p:sp>
      <p:pic>
        <p:nvPicPr>
          <p:cNvPr id="4" name="Picture 3"/>
          <p:cNvPicPr>
            <a:picLocks noChangeAspect="1"/>
          </p:cNvPicPr>
          <p:nvPr/>
        </p:nvPicPr>
        <p:blipFill>
          <a:blip r:embed="rId2"/>
          <a:stretch>
            <a:fillRect/>
          </a:stretch>
        </p:blipFill>
        <p:spPr>
          <a:xfrm>
            <a:off x="2257424" y="171842"/>
            <a:ext cx="6275016" cy="6429955"/>
          </a:xfrm>
          <a:prstGeom prst="rect">
            <a:avLst/>
          </a:prstGeom>
        </p:spPr>
      </p:pic>
    </p:spTree>
    <p:extLst>
      <p:ext uri="{BB962C8B-B14F-4D97-AF65-F5344CB8AC3E}">
        <p14:creationId xmlns:p14="http://schemas.microsoft.com/office/powerpoint/2010/main" val="3443983471"/>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A1C3EA1-5196-491E-AF54-0FEA03FAAEE5}"/>
              </a:ext>
            </a:extLst>
          </p:cNvPr>
          <p:cNvSpPr>
            <a:spLocks noGrp="1"/>
          </p:cNvSpPr>
          <p:nvPr>
            <p:ph type="title"/>
          </p:nvPr>
        </p:nvSpPr>
        <p:spPr/>
        <p:txBody>
          <a:bodyPr/>
          <a:lstStyle/>
          <a:p>
            <a:pPr eaLnBrk="1" fontAlgn="auto" hangingPunct="1">
              <a:spcAft>
                <a:spcPts val="0"/>
              </a:spcAft>
              <a:defRPr/>
            </a:pPr>
            <a:r>
              <a:rPr lang="en-GB" altLang="en-US"/>
              <a:t>Provisional pricing</a:t>
            </a:r>
            <a:endParaRPr lang="en-US" altLang="en-US"/>
          </a:p>
        </p:txBody>
      </p:sp>
      <p:sp>
        <p:nvSpPr>
          <p:cNvPr id="3" name="Content Placeholder 2">
            <a:extLst>
              <a:ext uri="{FF2B5EF4-FFF2-40B4-BE49-F238E27FC236}">
                <a16:creationId xmlns:a16="http://schemas.microsoft.com/office/drawing/2014/main" id="{00F1BE98-98BD-4D50-B63F-8792B4EBA21D}"/>
              </a:ext>
            </a:extLst>
          </p:cNvPr>
          <p:cNvSpPr>
            <a:spLocks noGrp="1"/>
          </p:cNvSpPr>
          <p:nvPr>
            <p:ph idx="1"/>
          </p:nvPr>
        </p:nvSpPr>
        <p:spPr/>
        <p:txBody>
          <a:bodyPr rtlCol="0">
            <a:normAutofit/>
          </a:bodyPr>
          <a:lstStyle/>
          <a:p>
            <a:pPr marL="182880" indent="-182880" eaLnBrk="1" fontAlgn="auto" hangingPunct="1">
              <a:spcAft>
                <a:spcPts val="0"/>
              </a:spcAft>
              <a:defRPr/>
            </a:pPr>
            <a:r>
              <a:rPr lang="en-GB" dirty="0">
                <a:solidFill>
                  <a:schemeClr val="accent2">
                    <a:lumMod val="50000"/>
                  </a:schemeClr>
                </a:solidFill>
              </a:rPr>
              <a:t>£155</a:t>
            </a:r>
          </a:p>
          <a:p>
            <a:pPr marL="182880" indent="-182880" eaLnBrk="1" fontAlgn="auto" hangingPunct="1">
              <a:spcAft>
                <a:spcPts val="0"/>
              </a:spcAft>
              <a:defRPr/>
            </a:pPr>
            <a:r>
              <a:rPr lang="en-GB" dirty="0">
                <a:solidFill>
                  <a:schemeClr val="accent2">
                    <a:lumMod val="50000"/>
                  </a:schemeClr>
                </a:solidFill>
              </a:rPr>
              <a:t>Deposit £50</a:t>
            </a:r>
          </a:p>
          <a:p>
            <a:pPr marL="182880" indent="-182880" eaLnBrk="1" fontAlgn="auto" hangingPunct="1">
              <a:spcAft>
                <a:spcPts val="0"/>
              </a:spcAft>
              <a:defRPr/>
            </a:pPr>
            <a:r>
              <a:rPr lang="en-GB" dirty="0">
                <a:solidFill>
                  <a:schemeClr val="accent2">
                    <a:lumMod val="50000"/>
                  </a:schemeClr>
                </a:solidFill>
              </a:rPr>
              <a:t>28</a:t>
            </a:r>
            <a:r>
              <a:rPr lang="en-GB" baseline="30000" dirty="0">
                <a:solidFill>
                  <a:schemeClr val="accent2">
                    <a:lumMod val="50000"/>
                  </a:schemeClr>
                </a:solidFill>
              </a:rPr>
              <a:t>th</a:t>
            </a:r>
            <a:r>
              <a:rPr lang="en-GB" dirty="0">
                <a:solidFill>
                  <a:schemeClr val="accent2">
                    <a:lumMod val="50000"/>
                  </a:schemeClr>
                </a:solidFill>
              </a:rPr>
              <a:t> January 2022 – deposit</a:t>
            </a:r>
          </a:p>
          <a:p>
            <a:pPr marL="182880" indent="-182880" eaLnBrk="1" fontAlgn="auto" hangingPunct="1">
              <a:spcAft>
                <a:spcPts val="0"/>
              </a:spcAft>
              <a:defRPr/>
            </a:pPr>
            <a:r>
              <a:rPr lang="en-US" dirty="0">
                <a:solidFill>
                  <a:schemeClr val="accent2">
                    <a:lumMod val="50000"/>
                  </a:schemeClr>
                </a:solidFill>
              </a:rPr>
              <a:t>25</a:t>
            </a:r>
            <a:r>
              <a:rPr lang="en-US" baseline="30000" dirty="0">
                <a:solidFill>
                  <a:schemeClr val="accent2">
                    <a:lumMod val="50000"/>
                  </a:schemeClr>
                </a:solidFill>
              </a:rPr>
              <a:t>th</a:t>
            </a:r>
            <a:r>
              <a:rPr lang="en-US" dirty="0">
                <a:solidFill>
                  <a:schemeClr val="accent2">
                    <a:lumMod val="50000"/>
                  </a:schemeClr>
                </a:solidFill>
              </a:rPr>
              <a:t> March 2022 – remaining balance </a:t>
            </a:r>
          </a:p>
          <a:p>
            <a:pPr marL="182880" indent="-182880" eaLnBrk="1" fontAlgn="auto" hangingPunct="1">
              <a:spcAft>
                <a:spcPts val="0"/>
              </a:spcAft>
              <a:defRPr/>
            </a:pPr>
            <a:r>
              <a:rPr lang="en-US" dirty="0">
                <a:solidFill>
                  <a:schemeClr val="accent2">
                    <a:lumMod val="50000"/>
                  </a:schemeClr>
                </a:solidFill>
              </a:rPr>
              <a:t>Can be paid in instalments or in full </a:t>
            </a:r>
            <a:endParaRPr lang="en-GB" dirty="0">
              <a:solidFill>
                <a:schemeClr val="accent2">
                  <a:lumMod val="50000"/>
                </a:schemeClr>
              </a:solidFill>
            </a:endParaRPr>
          </a:p>
          <a:p>
            <a:pPr marL="182880" indent="-182880" eaLnBrk="1" fontAlgn="auto" hangingPunct="1">
              <a:spcAft>
                <a:spcPts val="0"/>
              </a:spcAft>
              <a:defRPr/>
            </a:pPr>
            <a:endParaRPr lang="en-GB" dirty="0">
              <a:solidFill>
                <a:schemeClr val="accent2">
                  <a:lumMod val="50000"/>
                </a:schemeClr>
              </a:solidFill>
            </a:endParaRPr>
          </a:p>
          <a:p>
            <a:pPr marL="182880" indent="-182880" eaLnBrk="1" fontAlgn="auto" hangingPunct="1">
              <a:spcAft>
                <a:spcPts val="0"/>
              </a:spcAft>
              <a:defRPr/>
            </a:pPr>
            <a:r>
              <a:rPr lang="en-GB" dirty="0">
                <a:solidFill>
                  <a:schemeClr val="accent2">
                    <a:lumMod val="50000"/>
                  </a:schemeClr>
                </a:solidFill>
              </a:rPr>
              <a:t>£4 per day maximum for students spending money.</a:t>
            </a:r>
            <a:endParaRPr lang="en-US" dirty="0">
              <a:solidFill>
                <a:schemeClr val="accent2">
                  <a:lumMod val="50000"/>
                </a:schemeClr>
              </a:solidFill>
            </a:endParaRP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F4E0142E-5F61-4C89-8216-AB8CC933777C}"/>
              </a:ext>
            </a:extLst>
          </p:cNvPr>
          <p:cNvSpPr>
            <a:spLocks noGrp="1"/>
          </p:cNvSpPr>
          <p:nvPr>
            <p:ph type="title"/>
          </p:nvPr>
        </p:nvSpPr>
        <p:spPr/>
        <p:txBody>
          <a:bodyPr/>
          <a:lstStyle/>
          <a:p>
            <a:pPr eaLnBrk="1" fontAlgn="auto" hangingPunct="1">
              <a:spcAft>
                <a:spcPts val="0"/>
              </a:spcAft>
              <a:defRPr/>
            </a:pPr>
            <a:r>
              <a:rPr lang="en-GB" altLang="en-US"/>
              <a:t>Overall</a:t>
            </a:r>
            <a:endParaRPr lang="en-US" altLang="en-US"/>
          </a:p>
        </p:txBody>
      </p:sp>
      <p:sp>
        <p:nvSpPr>
          <p:cNvPr id="35843" name="Content Placeholder 2">
            <a:extLst>
              <a:ext uri="{FF2B5EF4-FFF2-40B4-BE49-F238E27FC236}">
                <a16:creationId xmlns:a16="http://schemas.microsoft.com/office/drawing/2014/main" id="{B5CEECF5-F026-4B14-878A-12715D0179C2}"/>
              </a:ext>
            </a:extLst>
          </p:cNvPr>
          <p:cNvSpPr>
            <a:spLocks noGrp="1"/>
          </p:cNvSpPr>
          <p:nvPr>
            <p:ph idx="1"/>
          </p:nvPr>
        </p:nvSpPr>
        <p:spPr/>
        <p:txBody>
          <a:bodyPr rtlCol="0">
            <a:normAutofit/>
          </a:bodyPr>
          <a:lstStyle/>
          <a:p>
            <a:pPr marL="182880" indent="-182880" eaLnBrk="1" fontAlgn="auto" hangingPunct="1">
              <a:spcAft>
                <a:spcPts val="0"/>
              </a:spcAft>
              <a:defRPr/>
            </a:pPr>
            <a:r>
              <a:rPr lang="en-GB" sz="2400" dirty="0">
                <a:solidFill>
                  <a:schemeClr val="tx1">
                    <a:lumMod val="50000"/>
                  </a:schemeClr>
                </a:solidFill>
              </a:rPr>
              <a:t>Children really enjoy the experience as it helps develop their individuality, their independence, their spirituality and their confidence as well as all having a tremendous time.</a:t>
            </a:r>
          </a:p>
          <a:p>
            <a:pPr marL="182880" indent="-182880" eaLnBrk="1" fontAlgn="auto" hangingPunct="1">
              <a:spcAft>
                <a:spcPts val="0"/>
              </a:spcAft>
              <a:defRPr/>
            </a:pPr>
            <a:endParaRPr lang="en-GB" sz="2400" dirty="0">
              <a:solidFill>
                <a:schemeClr val="tx1">
                  <a:lumMod val="50000"/>
                </a:schemeClr>
              </a:solidFill>
            </a:endParaRPr>
          </a:p>
          <a:p>
            <a:pPr marL="182880" indent="-182880" eaLnBrk="1" fontAlgn="auto" hangingPunct="1">
              <a:spcAft>
                <a:spcPts val="0"/>
              </a:spcAft>
              <a:defRPr/>
            </a:pPr>
            <a:r>
              <a:rPr lang="en-GB" sz="2400" dirty="0">
                <a:solidFill>
                  <a:schemeClr val="tx1">
                    <a:lumMod val="50000"/>
                  </a:schemeClr>
                </a:solidFill>
              </a:rPr>
              <a:t>‘I visited the Briars this week with my class and St Patrick’s Y6 class, and it was one of the best experiences I have ever been on!’</a:t>
            </a:r>
          </a:p>
          <a:p>
            <a:pPr marL="182880" indent="-182880" eaLnBrk="1" fontAlgn="auto" hangingPunct="1">
              <a:spcAft>
                <a:spcPts val="0"/>
              </a:spcAft>
              <a:defRPr/>
            </a:pPr>
            <a:endParaRPr lang="en-GB" sz="2000" dirty="0">
              <a:solidFill>
                <a:schemeClr val="tx1">
                  <a:lumMod val="65000"/>
                  <a:lumOff val="35000"/>
                </a:schemeClr>
              </a:solidFill>
            </a:endParaRPr>
          </a:p>
          <a:p>
            <a:pPr marL="182880" indent="-182880" eaLnBrk="1" fontAlgn="auto" hangingPunct="1">
              <a:spcAft>
                <a:spcPts val="0"/>
              </a:spcAft>
              <a:buFont typeface="Wingdings" pitchFamily="2" charset="2"/>
              <a:buNone/>
              <a:defRPr/>
            </a:pPr>
            <a:endParaRPr lang="en-US" dirty="0">
              <a:solidFill>
                <a:schemeClr val="tx1">
                  <a:lumMod val="65000"/>
                  <a:lumOff val="35000"/>
                </a:schemeClr>
              </a:solidFill>
            </a:endParaRPr>
          </a:p>
        </p:txBody>
      </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3FAC5-3E6D-4012-A962-C4AB5C03E9DF}"/>
              </a:ext>
            </a:extLst>
          </p:cNvPr>
          <p:cNvSpPr>
            <a:spLocks noGrp="1"/>
          </p:cNvSpPr>
          <p:nvPr>
            <p:ph type="title"/>
          </p:nvPr>
        </p:nvSpPr>
        <p:spPr/>
        <p:txBody>
          <a:bodyPr/>
          <a:lstStyle/>
          <a:p>
            <a:pPr eaLnBrk="1" fontAlgn="auto" hangingPunct="1">
              <a:spcAft>
                <a:spcPts val="0"/>
              </a:spcAft>
              <a:defRPr/>
            </a:pPr>
            <a:r>
              <a:rPr lang="en-GB" dirty="0"/>
              <a:t>Any questions?</a:t>
            </a:r>
          </a:p>
        </p:txBody>
      </p:sp>
      <p:pic>
        <p:nvPicPr>
          <p:cNvPr id="34819" name="Picture 3">
            <a:extLst>
              <a:ext uri="{FF2B5EF4-FFF2-40B4-BE49-F238E27FC236}">
                <a16:creationId xmlns:a16="http://schemas.microsoft.com/office/drawing/2014/main" id="{C720A4C4-DE13-4BE9-B623-EF6F97CE2A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946650"/>
            <a:ext cx="86264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5" descr="The INSPIRE Confirmation Programme – NDCYS">
            <a:extLst>
              <a:ext uri="{FF2B5EF4-FFF2-40B4-BE49-F238E27FC236}">
                <a16:creationId xmlns:a16="http://schemas.microsoft.com/office/drawing/2014/main" id="{8ADCEA45-1A9B-49E6-998D-71A3D2B41F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687" r="10612"/>
          <a:stretch>
            <a:fillRect/>
          </a:stretch>
        </p:blipFill>
        <p:spPr bwMode="auto">
          <a:xfrm>
            <a:off x="3113088" y="765175"/>
            <a:ext cx="5124450"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7822FD0-0C12-417B-9134-A71C092B2127}"/>
              </a:ext>
            </a:extLst>
          </p:cNvPr>
          <p:cNvSpPr>
            <a:spLocks noGrp="1"/>
          </p:cNvSpPr>
          <p:nvPr>
            <p:ph type="title"/>
          </p:nvPr>
        </p:nvSpPr>
        <p:spPr/>
        <p:txBody>
          <a:bodyPr/>
          <a:lstStyle/>
          <a:p>
            <a:pPr eaLnBrk="1" fontAlgn="auto" hangingPunct="1">
              <a:spcAft>
                <a:spcPts val="0"/>
              </a:spcAft>
              <a:defRPr/>
            </a:pPr>
            <a:r>
              <a:rPr lang="en-GB" altLang="en-US" dirty="0"/>
              <a:t>Crich 2022</a:t>
            </a:r>
          </a:p>
        </p:txBody>
      </p:sp>
      <p:sp>
        <p:nvSpPr>
          <p:cNvPr id="20483" name="Content Placeholder 2">
            <a:extLst>
              <a:ext uri="{FF2B5EF4-FFF2-40B4-BE49-F238E27FC236}">
                <a16:creationId xmlns:a16="http://schemas.microsoft.com/office/drawing/2014/main" id="{A91084B1-7A16-4116-A464-752B0408B195}"/>
              </a:ext>
            </a:extLst>
          </p:cNvPr>
          <p:cNvSpPr>
            <a:spLocks noGrp="1"/>
          </p:cNvSpPr>
          <p:nvPr>
            <p:ph idx="1"/>
          </p:nvPr>
        </p:nvSpPr>
        <p:spPr/>
        <p:txBody>
          <a:bodyPr/>
          <a:lstStyle/>
          <a:p>
            <a:pPr eaLnBrk="1" hangingPunct="1">
              <a:defRPr/>
            </a:pPr>
            <a:r>
              <a:rPr lang="en-GB" altLang="en-US" sz="4400" baseline="30000" dirty="0">
                <a:latin typeface="+mj-lt"/>
              </a:rPr>
              <a:t>27th – 29th June 2022</a:t>
            </a:r>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B8FA560-015B-467A-B174-932647BA7E5D}"/>
              </a:ext>
            </a:extLst>
          </p:cNvPr>
          <p:cNvSpPr>
            <a:spLocks noGrp="1"/>
          </p:cNvSpPr>
          <p:nvPr>
            <p:ph type="title"/>
          </p:nvPr>
        </p:nvSpPr>
        <p:spPr/>
        <p:txBody>
          <a:bodyPr/>
          <a:lstStyle/>
          <a:p>
            <a:pPr eaLnBrk="1" fontAlgn="auto" hangingPunct="1">
              <a:spcAft>
                <a:spcPts val="0"/>
              </a:spcAft>
              <a:defRPr/>
            </a:pPr>
            <a:r>
              <a:rPr lang="en-GB" altLang="en-US"/>
              <a:t>Crich</a:t>
            </a:r>
          </a:p>
        </p:txBody>
      </p:sp>
      <p:sp>
        <p:nvSpPr>
          <p:cNvPr id="3" name="Content Placeholder 2">
            <a:extLst>
              <a:ext uri="{FF2B5EF4-FFF2-40B4-BE49-F238E27FC236}">
                <a16:creationId xmlns:a16="http://schemas.microsoft.com/office/drawing/2014/main" id="{9D5319B4-5B79-4BD9-B945-8A4B16EBE346}"/>
              </a:ext>
            </a:extLst>
          </p:cNvPr>
          <p:cNvSpPr>
            <a:spLocks noGrp="1"/>
          </p:cNvSpPr>
          <p:nvPr>
            <p:ph idx="1"/>
          </p:nvPr>
        </p:nvSpPr>
        <p:spPr/>
        <p:txBody>
          <a:bodyPr rtlCol="0">
            <a:normAutofit/>
          </a:bodyPr>
          <a:lstStyle/>
          <a:p>
            <a:pPr marL="182880" indent="-182880" eaLnBrk="1" fontAlgn="auto" hangingPunct="1">
              <a:spcAft>
                <a:spcPts val="0"/>
              </a:spcAft>
              <a:buFontTx/>
              <a:buNone/>
              <a:defRPr/>
            </a:pPr>
            <a:r>
              <a:rPr lang="en-GB">
                <a:solidFill>
                  <a:schemeClr val="accent2">
                    <a:lumMod val="50000"/>
                  </a:schemeClr>
                </a:solidFill>
              </a:rPr>
              <a:t>Traditionally, St John Fisher CVA has gone on residential to Crich for many years. </a:t>
            </a:r>
          </a:p>
          <a:p>
            <a:pPr marL="182880" indent="-182880" eaLnBrk="1" fontAlgn="auto" hangingPunct="1">
              <a:spcAft>
                <a:spcPts val="0"/>
              </a:spcAft>
              <a:buFontTx/>
              <a:buNone/>
              <a:defRPr/>
            </a:pPr>
            <a:endParaRPr lang="en-GB">
              <a:solidFill>
                <a:schemeClr val="accent2">
                  <a:lumMod val="50000"/>
                </a:schemeClr>
              </a:solidFill>
            </a:endParaRPr>
          </a:p>
          <a:p>
            <a:pPr marL="182880" indent="-182880" eaLnBrk="1" fontAlgn="auto" hangingPunct="1">
              <a:spcAft>
                <a:spcPts val="0"/>
              </a:spcAft>
              <a:buFontTx/>
              <a:buNone/>
              <a:defRPr/>
            </a:pPr>
            <a:r>
              <a:rPr lang="en-GB">
                <a:solidFill>
                  <a:schemeClr val="accent2">
                    <a:lumMod val="50000"/>
                  </a:schemeClr>
                </a:solidFill>
              </a:rPr>
              <a:t>We stay at the Briars retreat centre.</a:t>
            </a:r>
          </a:p>
          <a:p>
            <a:pPr marL="182880" indent="-182880" eaLnBrk="1" fontAlgn="auto" hangingPunct="1">
              <a:spcAft>
                <a:spcPts val="0"/>
              </a:spcAft>
              <a:buFontTx/>
              <a:buNone/>
              <a:defRPr/>
            </a:pPr>
            <a:endParaRPr lang="en-GB">
              <a:solidFill>
                <a:schemeClr val="accent2">
                  <a:lumMod val="50000"/>
                </a:schemeClr>
              </a:solidFill>
            </a:endParaRPr>
          </a:p>
          <a:p>
            <a:pPr marL="182880" indent="-182880" eaLnBrk="1" fontAlgn="auto" hangingPunct="1">
              <a:spcAft>
                <a:spcPts val="0"/>
              </a:spcAft>
              <a:buFontTx/>
              <a:buNone/>
              <a:defRPr/>
            </a:pPr>
            <a:r>
              <a:rPr lang="en-GB">
                <a:solidFill>
                  <a:schemeClr val="accent2">
                    <a:lumMod val="50000"/>
                  </a:schemeClr>
                </a:solidFill>
              </a:rPr>
              <a:t>This centre is run by youth workers for the Nottingham diocese.</a:t>
            </a:r>
            <a:endParaRPr lang="en-GB" dirty="0">
              <a:solidFill>
                <a:schemeClr val="accent2">
                  <a:lumMod val="50000"/>
                </a:schemeClr>
              </a:solidFill>
            </a:endParaRP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3E34A96-404C-458B-A725-0542C7740EE4}"/>
              </a:ext>
            </a:extLst>
          </p:cNvPr>
          <p:cNvSpPr>
            <a:spLocks noGrp="1" noChangeArrowheads="1"/>
          </p:cNvSpPr>
          <p:nvPr>
            <p:ph type="title"/>
          </p:nvPr>
        </p:nvSpPr>
        <p:spPr/>
        <p:txBody>
          <a:bodyPr/>
          <a:lstStyle/>
          <a:p>
            <a:pPr eaLnBrk="1" fontAlgn="auto" hangingPunct="1">
              <a:spcAft>
                <a:spcPts val="0"/>
              </a:spcAft>
              <a:defRPr/>
            </a:pPr>
            <a:r>
              <a:rPr lang="en-GB" altLang="en-US"/>
              <a:t>The Briars</a:t>
            </a:r>
            <a:endParaRPr lang="en-US" altLang="en-US"/>
          </a:p>
        </p:txBody>
      </p:sp>
      <p:sp>
        <p:nvSpPr>
          <p:cNvPr id="6147" name="Rectangle 3">
            <a:extLst>
              <a:ext uri="{FF2B5EF4-FFF2-40B4-BE49-F238E27FC236}">
                <a16:creationId xmlns:a16="http://schemas.microsoft.com/office/drawing/2014/main" id="{102A9781-E495-4065-BD9B-D2B131EEF09A}"/>
              </a:ext>
            </a:extLst>
          </p:cNvPr>
          <p:cNvSpPr>
            <a:spLocks noGrp="1" noChangeArrowheads="1"/>
          </p:cNvSpPr>
          <p:nvPr>
            <p:ph idx="1"/>
          </p:nvPr>
        </p:nvSpPr>
        <p:spPr/>
        <p:txBody>
          <a:bodyPr rtlCol="0">
            <a:normAutofit fontScale="92500" lnSpcReduction="20000"/>
          </a:bodyPr>
          <a:lstStyle/>
          <a:p>
            <a:pPr marL="182880" indent="-182880" eaLnBrk="1" fontAlgn="auto" hangingPunct="1">
              <a:spcAft>
                <a:spcPts val="0"/>
              </a:spcAft>
              <a:buFontTx/>
              <a:buNone/>
              <a:defRPr/>
            </a:pPr>
            <a:r>
              <a:rPr lang="en-US" sz="2800" dirty="0"/>
              <a:t>The Briars is a Catholic youth retreat </a:t>
            </a:r>
            <a:r>
              <a:rPr lang="en-US" sz="2800" dirty="0" err="1"/>
              <a:t>centre</a:t>
            </a:r>
            <a:r>
              <a:rPr lang="en-US" sz="2800" dirty="0"/>
              <a:t> based in the heart of the beautiful Derbyshire Dales. As part of the Nottingham Diocesan Catholic Youth Service it has been welcoming groups from all over the country for nearly 50 years. Living in community we explore what it means to be a Christian and part of the Catholic Church in the 21 </a:t>
            </a:r>
            <a:r>
              <a:rPr lang="en-US" sz="2800" dirty="0" err="1"/>
              <a:t>st</a:t>
            </a:r>
            <a:r>
              <a:rPr lang="en-US" sz="2800" dirty="0"/>
              <a:t> century. We use small group work, games, prayer, singing and outdoor activities to explore our faith, beliefs and values. We aim to journey with people towards a personal relationship with Christ, looking to </a:t>
            </a:r>
            <a:r>
              <a:rPr lang="en-US" sz="2800" dirty="0" err="1"/>
              <a:t>recognise</a:t>
            </a:r>
            <a:r>
              <a:rPr lang="en-US" sz="2800" dirty="0"/>
              <a:t> God in all things and all people and helping to make faith real and relevant for all. </a:t>
            </a:r>
            <a:endParaRPr lang="en-US" sz="2800" dirty="0">
              <a:solidFill>
                <a:schemeClr val="accent2">
                  <a:lumMod val="50000"/>
                </a:schemeClr>
              </a:solidFill>
            </a:endParaRPr>
          </a:p>
        </p:txBody>
      </p:sp>
      <p:pic>
        <p:nvPicPr>
          <p:cNvPr id="22532" name="Picture 1">
            <a:extLst>
              <a:ext uri="{FF2B5EF4-FFF2-40B4-BE49-F238E27FC236}">
                <a16:creationId xmlns:a16="http://schemas.microsoft.com/office/drawing/2014/main" id="{7E739705-6DE2-4A39-A8A9-21C1752524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97663" y="5984875"/>
            <a:ext cx="24415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a:extLst>
              <a:ext uri="{FF2B5EF4-FFF2-40B4-BE49-F238E27FC236}">
                <a16:creationId xmlns:a16="http://schemas.microsoft.com/office/drawing/2014/main" id="{93F3E089-0BDF-4E4B-9A0F-78194F114B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3713" y="0"/>
            <a:ext cx="10255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D6AC4BE-9F59-4E4B-86E9-994A1CAA8450}"/>
              </a:ext>
            </a:extLst>
          </p:cNvPr>
          <p:cNvSpPr>
            <a:spLocks noGrp="1"/>
          </p:cNvSpPr>
          <p:nvPr>
            <p:ph type="title"/>
          </p:nvPr>
        </p:nvSpPr>
        <p:spPr/>
        <p:txBody>
          <a:bodyPr/>
          <a:lstStyle/>
          <a:p>
            <a:pPr eaLnBrk="1" fontAlgn="auto" hangingPunct="1">
              <a:spcAft>
                <a:spcPts val="0"/>
              </a:spcAft>
              <a:defRPr/>
            </a:pPr>
            <a:r>
              <a:rPr lang="en-GB" altLang="en-US"/>
              <a:t>Day Activities</a:t>
            </a:r>
          </a:p>
        </p:txBody>
      </p:sp>
      <p:sp>
        <p:nvSpPr>
          <p:cNvPr id="23555" name="Content Placeholder 2">
            <a:extLst>
              <a:ext uri="{FF2B5EF4-FFF2-40B4-BE49-F238E27FC236}">
                <a16:creationId xmlns:a16="http://schemas.microsoft.com/office/drawing/2014/main" id="{AD78AEE4-EDFE-4BEF-9C90-6CDA79F2BA13}"/>
              </a:ext>
            </a:extLst>
          </p:cNvPr>
          <p:cNvSpPr>
            <a:spLocks noGrp="1"/>
          </p:cNvSpPr>
          <p:nvPr>
            <p:ph idx="1"/>
          </p:nvPr>
        </p:nvSpPr>
        <p:spPr/>
        <p:txBody>
          <a:bodyPr/>
          <a:lstStyle/>
          <a:p>
            <a:pPr marL="182245" indent="-182245" eaLnBrk="1" hangingPunct="1"/>
            <a:r>
              <a:rPr lang="en-GB" altLang="en-US" dirty="0"/>
              <a:t>Throughout the few days, we will go for a day out on the way and will be doing a mixture of educational, fun and adventurous activities.</a:t>
            </a:r>
            <a:endParaRPr lang="en-US" dirty="0"/>
          </a:p>
          <a:p>
            <a:pPr marL="182245" indent="-182245" eaLnBrk="1" hangingPunct="1"/>
            <a:endParaRPr lang="en-GB" altLang="en-US"/>
          </a:p>
          <a:p>
            <a:pPr marL="182245" indent="-182245" eaLnBrk="1" hangingPunct="1"/>
            <a:r>
              <a:rPr lang="en-GB" altLang="en-US" dirty="0"/>
              <a:t>Proposed activities...</a:t>
            </a:r>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A70F40A-86B4-49FA-AEC8-954EC6674E47}"/>
              </a:ext>
            </a:extLst>
          </p:cNvPr>
          <p:cNvSpPr>
            <a:spLocks noGrp="1"/>
          </p:cNvSpPr>
          <p:nvPr>
            <p:ph type="title"/>
          </p:nvPr>
        </p:nvSpPr>
        <p:spPr/>
        <p:txBody>
          <a:bodyPr/>
          <a:lstStyle/>
          <a:p>
            <a:pPr eaLnBrk="1" fontAlgn="auto" hangingPunct="1">
              <a:spcAft>
                <a:spcPts val="0"/>
              </a:spcAft>
              <a:defRPr/>
            </a:pPr>
            <a:r>
              <a:rPr lang="en-GB" altLang="en-US" dirty="0"/>
              <a:t>Monday</a:t>
            </a:r>
          </a:p>
        </p:txBody>
      </p:sp>
      <p:sp>
        <p:nvSpPr>
          <p:cNvPr id="25603" name="Content Placeholder 2">
            <a:extLst>
              <a:ext uri="{FF2B5EF4-FFF2-40B4-BE49-F238E27FC236}">
                <a16:creationId xmlns:a16="http://schemas.microsoft.com/office/drawing/2014/main" id="{8125260B-0CAF-4A55-8FD5-913CA3CD0DD3}"/>
              </a:ext>
            </a:extLst>
          </p:cNvPr>
          <p:cNvSpPr>
            <a:spLocks noGrp="1"/>
          </p:cNvSpPr>
          <p:nvPr>
            <p:ph idx="1"/>
          </p:nvPr>
        </p:nvSpPr>
        <p:spPr/>
        <p:txBody>
          <a:bodyPr/>
          <a:lstStyle/>
          <a:p>
            <a:pPr marL="0" indent="0" eaLnBrk="1" hangingPunct="1">
              <a:buFont typeface="Wingdings 2" panose="05020102010507070707" pitchFamily="18" charset="2"/>
              <a:buNone/>
              <a:defRPr/>
            </a:pPr>
            <a:r>
              <a:rPr lang="en-GB" altLang="en-US" dirty="0"/>
              <a:t>Leicester Outdoor Pursuit Centre</a:t>
            </a:r>
          </a:p>
          <a:p>
            <a:pPr eaLnBrk="1" hangingPunct="1">
              <a:defRPr/>
            </a:pPr>
            <a:endParaRPr lang="en-GB" altLang="en-US" dirty="0"/>
          </a:p>
          <a:p>
            <a:pPr eaLnBrk="1" hangingPunct="1">
              <a:defRPr/>
            </a:pPr>
            <a:r>
              <a:rPr lang="en-GB" altLang="en-US" dirty="0"/>
              <a:t>We are hoping to leave SJF at approx. 8:30am and head straight to the Outdoor Pursuit Centre.</a:t>
            </a:r>
          </a:p>
          <a:p>
            <a:pPr eaLnBrk="1" hangingPunct="1">
              <a:defRPr/>
            </a:pPr>
            <a:r>
              <a:rPr lang="en-GB" altLang="en-US" dirty="0"/>
              <a:t>We will take part in 3 activities: </a:t>
            </a:r>
            <a:r>
              <a:rPr lang="en-GB" altLang="en-US" dirty="0" smtClean="0"/>
              <a:t>zip lining, </a:t>
            </a:r>
            <a:r>
              <a:rPr lang="en-GB" altLang="en-US" dirty="0"/>
              <a:t>abseiling and the high ropes. </a:t>
            </a:r>
          </a:p>
          <a:p>
            <a:pPr eaLnBrk="1" hangingPunct="1">
              <a:defRPr/>
            </a:pPr>
            <a:r>
              <a:rPr lang="en-US" altLang="en-US" dirty="0"/>
              <a:t>Children will need to bring a packed lunch with them.</a:t>
            </a:r>
          </a:p>
          <a:p>
            <a:pPr eaLnBrk="1" hangingPunct="1">
              <a:defRPr/>
            </a:pPr>
            <a:r>
              <a:rPr lang="en-US" altLang="en-US" dirty="0"/>
              <a:t>We will arrive at The Briars at approx. 4:30pm.</a:t>
            </a:r>
            <a:endParaRPr lang="en-GB" altLang="en-US" dirty="0"/>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9B7173-22DB-46B6-A8A5-0904C625BC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99138"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9AA1C4-4E51-44A8-BBC2-85D76FF479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67000"/>
            <a:ext cx="558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75EAE61-287A-4E55-B403-4E70F1121E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18075" y="933450"/>
            <a:ext cx="4211638"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4E91E94-48D3-4135-8B27-FEDC3664A92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2300" y="476250"/>
            <a:ext cx="4670425" cy="622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B8F61BD9-71D7-4580-8222-55F3D2EDAD6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25425"/>
            <a:ext cx="4826000" cy="643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E4309C7-F1EF-4E31-828D-DD38E7F1C7FD}"/>
              </a:ext>
            </a:extLst>
          </p:cNvPr>
          <p:cNvSpPr>
            <a:spLocks noGrp="1" noRot="1" noChangeArrowheads="1"/>
          </p:cNvSpPr>
          <p:nvPr>
            <p:ph type="title"/>
          </p:nvPr>
        </p:nvSpPr>
        <p:spPr/>
        <p:txBody>
          <a:bodyPr/>
          <a:lstStyle/>
          <a:p>
            <a:pPr eaLnBrk="1" fontAlgn="auto" hangingPunct="1">
              <a:spcAft>
                <a:spcPts val="0"/>
              </a:spcAft>
              <a:defRPr/>
            </a:pPr>
            <a:r>
              <a:rPr lang="en-GB" altLang="en-US" dirty="0"/>
              <a:t>Tuesday– A day at the Briars with the team.</a:t>
            </a:r>
          </a:p>
        </p:txBody>
      </p:sp>
      <p:sp>
        <p:nvSpPr>
          <p:cNvPr id="26627" name="Content Placeholder 3">
            <a:extLst>
              <a:ext uri="{FF2B5EF4-FFF2-40B4-BE49-F238E27FC236}">
                <a16:creationId xmlns:a16="http://schemas.microsoft.com/office/drawing/2014/main" id="{DC0CC931-6F18-41B4-880E-AF1FFFE4529C}"/>
              </a:ext>
            </a:extLst>
          </p:cNvPr>
          <p:cNvSpPr>
            <a:spLocks noGrp="1"/>
          </p:cNvSpPr>
          <p:nvPr>
            <p:ph idx="1"/>
          </p:nvPr>
        </p:nvSpPr>
        <p:spPr/>
        <p:txBody>
          <a:bodyPr/>
          <a:lstStyle/>
          <a:p>
            <a:pPr eaLnBrk="1" hangingPunct="1">
              <a:buFontTx/>
              <a:buNone/>
            </a:pPr>
            <a:r>
              <a:rPr lang="en-GB" altLang="en-US"/>
              <a:t> Themed on a topic of our choice.</a:t>
            </a:r>
          </a:p>
          <a:p>
            <a:pPr eaLnBrk="1" hangingPunct="1">
              <a:buFontTx/>
              <a:buNone/>
            </a:pPr>
            <a:endParaRPr lang="en-GB" altLang="en-US"/>
          </a:p>
          <a:p>
            <a:pPr eaLnBrk="1" hangingPunct="1">
              <a:buFontTx/>
              <a:buChar char="-"/>
            </a:pPr>
            <a:r>
              <a:rPr lang="en-GB" altLang="en-US"/>
              <a:t>Friendships</a:t>
            </a:r>
          </a:p>
          <a:p>
            <a:pPr eaLnBrk="1" hangingPunct="1">
              <a:buFontTx/>
              <a:buChar char="-"/>
            </a:pPr>
            <a:r>
              <a:rPr lang="en-GB" altLang="en-US"/>
              <a:t>Change</a:t>
            </a:r>
          </a:p>
          <a:p>
            <a:pPr eaLnBrk="1" hangingPunct="1">
              <a:buFontTx/>
              <a:buChar char="-"/>
            </a:pPr>
            <a:r>
              <a:rPr lang="en-GB" altLang="en-US"/>
              <a:t>Moving on</a:t>
            </a:r>
          </a:p>
          <a:p>
            <a:pPr eaLnBrk="1" hangingPunct="1">
              <a:buFontTx/>
              <a:buChar char="-"/>
            </a:pPr>
            <a:r>
              <a:rPr lang="en-GB" altLang="en-US"/>
              <a:t>Our faith</a:t>
            </a:r>
          </a:p>
        </p:txBody>
      </p:sp>
      <p:pic>
        <p:nvPicPr>
          <p:cNvPr id="26628" name="Picture 1">
            <a:extLst>
              <a:ext uri="{FF2B5EF4-FFF2-40B4-BE49-F238E27FC236}">
                <a16:creationId xmlns:a16="http://schemas.microsoft.com/office/drawing/2014/main" id="{B08210D3-B483-4B93-95D7-B1CF8A20F2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2968625"/>
            <a:ext cx="2879725"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2">
            <a:extLst>
              <a:ext uri="{FF2B5EF4-FFF2-40B4-BE49-F238E27FC236}">
                <a16:creationId xmlns:a16="http://schemas.microsoft.com/office/drawing/2014/main" id="{8EC707C7-4474-4944-A6A3-8AE72A9C8982}"/>
              </a:ext>
            </a:extLst>
          </p:cNvPr>
          <p:cNvPicPr>
            <a:picLocks noChangeAspect="1"/>
          </p:cNvPicPr>
          <p:nvPr/>
        </p:nvPicPr>
        <p:blipFill>
          <a:blip r:embed="rId3">
            <a:extLst>
              <a:ext uri="{28A0092B-C50C-407E-A947-70E740481C1C}">
                <a14:useLocalDpi xmlns:a14="http://schemas.microsoft.com/office/drawing/2010/main" val="0"/>
              </a:ext>
            </a:extLst>
          </a:blip>
          <a:srcRect b="13220"/>
          <a:stretch>
            <a:fillRect/>
          </a:stretch>
        </p:blipFill>
        <p:spPr bwMode="auto">
          <a:xfrm>
            <a:off x="6538913" y="17463"/>
            <a:ext cx="24384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6C81F79-F876-49A2-ACB0-0D9D3E0B454A}"/>
              </a:ext>
            </a:extLst>
          </p:cNvPr>
          <p:cNvSpPr>
            <a:spLocks noGrp="1"/>
          </p:cNvSpPr>
          <p:nvPr>
            <p:ph type="title"/>
          </p:nvPr>
        </p:nvSpPr>
        <p:spPr/>
        <p:txBody>
          <a:bodyPr/>
          <a:lstStyle/>
          <a:p>
            <a:pPr eaLnBrk="1" fontAlgn="auto" hangingPunct="1">
              <a:spcAft>
                <a:spcPts val="0"/>
              </a:spcAft>
              <a:defRPr/>
            </a:pPr>
            <a:r>
              <a:rPr lang="en-GB" altLang="en-US" dirty="0"/>
              <a:t>Wednesday</a:t>
            </a:r>
          </a:p>
        </p:txBody>
      </p:sp>
      <p:sp>
        <p:nvSpPr>
          <p:cNvPr id="27651" name="Content Placeholder 1">
            <a:extLst>
              <a:ext uri="{FF2B5EF4-FFF2-40B4-BE49-F238E27FC236}">
                <a16:creationId xmlns:a16="http://schemas.microsoft.com/office/drawing/2014/main" id="{B5386320-AD3E-49AE-B83D-833A13940528}"/>
              </a:ext>
            </a:extLst>
          </p:cNvPr>
          <p:cNvSpPr>
            <a:spLocks noGrp="1"/>
          </p:cNvSpPr>
          <p:nvPr>
            <p:ph sz="half" idx="2"/>
          </p:nvPr>
        </p:nvSpPr>
        <p:spPr>
          <a:xfrm>
            <a:off x="2843213" y="1412875"/>
            <a:ext cx="3687762" cy="4022725"/>
          </a:xfrm>
        </p:spPr>
        <p:txBody>
          <a:bodyPr/>
          <a:lstStyle/>
          <a:p>
            <a:pPr marL="182245" indent="-182245"/>
            <a:r>
              <a:rPr lang="en-US" altLang="en-US" dirty="0"/>
              <a:t>A morning of activities with the Briars team and time to </a:t>
            </a:r>
            <a:r>
              <a:rPr lang="en-US" altLang="en-US" dirty="0" err="1"/>
              <a:t>socialise</a:t>
            </a:r>
            <a:r>
              <a:rPr lang="en-US" altLang="en-US" dirty="0"/>
              <a:t> before heading home at 1.30pm.  </a:t>
            </a:r>
            <a:endParaRPr lang="en-US" altLang="en-US" dirty="0" smtClean="0"/>
          </a:p>
          <a:p>
            <a:pPr marL="182245" indent="-182245"/>
            <a:r>
              <a:rPr lang="en-US" altLang="en-US" dirty="0" smtClean="0"/>
              <a:t>Hoping </a:t>
            </a:r>
            <a:r>
              <a:rPr lang="en-US" altLang="en-US" dirty="0"/>
              <a:t>to arrive back at school by the end of the school day.</a:t>
            </a:r>
            <a:endParaRPr lang="en-GB" altLang="en-US" dirty="0"/>
          </a:p>
        </p:txBody>
      </p:sp>
    </p:spTree>
  </p:cSld>
  <p:clrMapOvr>
    <a:masterClrMapping/>
  </p:clrMapOvr>
  <p:transition spd="med">
    <p:fade thruBlk="1"/>
  </p:transition>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1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23BB13FD3A8941B156879FD3F52613" ma:contentTypeVersion="14" ma:contentTypeDescription="Create a new document." ma:contentTypeScope="" ma:versionID="d110cc1b1740ba0e30f06aaebbf9f22a">
  <xsd:schema xmlns:xsd="http://www.w3.org/2001/XMLSchema" xmlns:xs="http://www.w3.org/2001/XMLSchema" xmlns:p="http://schemas.microsoft.com/office/2006/metadata/properties" xmlns:ns3="b69fc1bc-4b5c-44ca-94fa-a57384592ea9" targetNamespace="http://schemas.microsoft.com/office/2006/metadata/properties" ma:root="true" ma:fieldsID="8b8e76bf3109ddd4b9985801e495386d" ns3:_="">
    <xsd:import namespace="b69fc1bc-4b5c-44ca-94fa-a57384592ea9"/>
    <xsd:element name="properties">
      <xsd:complexType>
        <xsd:sequence>
          <xsd:element name="documentManagement">
            <xsd:complexType>
              <xsd:all>
                <xsd:element ref="ns3:MigrationWizId" minOccurs="0"/>
                <xsd:element ref="ns3:MigrationWizIdPermissions" minOccurs="0"/>
                <xsd:element ref="ns3:MigrationWizIdVersion"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9fc1bc-4b5c-44ca-94fa-a57384592ea9"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58EC5D-05FE-4193-BE98-AC6B91AF6BFE}">
  <ds:schemaRefs>
    <ds:schemaRef ds:uri="http://schemas.microsoft.com/sharepoint/v3/contenttype/forms"/>
  </ds:schemaRefs>
</ds:datastoreItem>
</file>

<file path=customXml/itemProps2.xml><?xml version="1.0" encoding="utf-8"?>
<ds:datastoreItem xmlns:ds="http://schemas.openxmlformats.org/officeDocument/2006/customXml" ds:itemID="{C79F0EAD-A1FA-46C2-B57B-3B8E3DA543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9fc1bc-4b5c-44ca-94fa-a57384592e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676</TotalTime>
  <Words>479</Words>
  <Application>Microsoft Office PowerPoint</Application>
  <PresentationFormat>On-screen Show (4:3)</PresentationFormat>
  <Paragraphs>74</Paragraphs>
  <Slides>18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Calibri</vt:lpstr>
      <vt:lpstr>Corbel</vt:lpstr>
      <vt:lpstr>Times New Roman</vt:lpstr>
      <vt:lpstr>Wingdings</vt:lpstr>
      <vt:lpstr>Wingdings 2</vt:lpstr>
      <vt:lpstr>Frame</vt:lpstr>
      <vt:lpstr>1_Frame</vt:lpstr>
      <vt:lpstr>Crich 2022</vt:lpstr>
      <vt:lpstr>Crich 2022</vt:lpstr>
      <vt:lpstr>Crich</vt:lpstr>
      <vt:lpstr>The Briars</vt:lpstr>
      <vt:lpstr>Day Activities</vt:lpstr>
      <vt:lpstr>Monday</vt:lpstr>
      <vt:lpstr>PowerPoint Presentation</vt:lpstr>
      <vt:lpstr>Tuesday– A day at the Briars with the team.</vt:lpstr>
      <vt:lpstr>Wednesday</vt:lpstr>
      <vt:lpstr>Evening Activities</vt:lpstr>
      <vt:lpstr>PowerPoint Presentation</vt:lpstr>
      <vt:lpstr>Kit list</vt:lpstr>
      <vt:lpstr>Some rules</vt:lpstr>
      <vt:lpstr>Other info</vt:lpstr>
      <vt:lpstr>Sample menu</vt:lpstr>
      <vt:lpstr>Provisional pricing</vt:lpstr>
      <vt:lpstr>Overall</vt:lpstr>
      <vt:lpstr>Any questions?</vt:lpstr>
    </vt:vector>
  </TitlesOfParts>
  <Company>LCC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Residential Visit to Crich and the Briars</dc:title>
  <dc:creator>Annette Cattermole</dc:creator>
  <cp:lastModifiedBy>M Baraclough</cp:lastModifiedBy>
  <cp:revision>80</cp:revision>
  <cp:lastPrinted>2022-01-12T13:38:46Z</cp:lastPrinted>
  <dcterms:created xsi:type="dcterms:W3CDTF">2007-04-26T16:54:27Z</dcterms:created>
  <dcterms:modified xsi:type="dcterms:W3CDTF">2022-01-12T13:41:11Z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0x0101004B23BB13FD3A8941B156879FD3F52613</vt:lpwstr>
  </property>
  <property fmtid="{D5CDD505-2E9C-101B-9397-08002B2CF9AE}" pid="3" name="MigrationWizIdPermissions">
    <vt:lpwstr/>
  </property>
  <property fmtid="{D5CDD505-2E9C-101B-9397-08002B2CF9AE}" pid="4" name="MigrationWizIdVersion">
    <vt:lpwstr/>
  </property>
  <property fmtid="{D5CDD505-2E9C-101B-9397-08002B2CF9AE}" pid="5" name="MigrationWizId">
    <vt:lpwstr/>
  </property>
</Properties>
</file>